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58" r:id="rId5"/>
    <p:sldId id="263" r:id="rId6"/>
    <p:sldId id="260" r:id="rId7"/>
    <p:sldId id="264" r:id="rId8"/>
    <p:sldId id="265" r:id="rId9"/>
    <p:sldId id="266" r:id="rId10"/>
    <p:sldId id="267" r:id="rId11"/>
    <p:sldId id="261" r:id="rId12"/>
    <p:sldId id="262" r:id="rId13"/>
    <p:sldId id="271" r:id="rId14"/>
    <p:sldId id="272" r:id="rId15"/>
    <p:sldId id="270" r:id="rId16"/>
    <p:sldId id="268" r:id="rId17"/>
    <p:sldId id="275" r:id="rId18"/>
    <p:sldId id="276" r:id="rId19"/>
    <p:sldId id="315" r:id="rId20"/>
    <p:sldId id="278" r:id="rId21"/>
    <p:sldId id="279" r:id="rId22"/>
    <p:sldId id="281" r:id="rId23"/>
    <p:sldId id="317" r:id="rId24"/>
    <p:sldId id="316" r:id="rId25"/>
    <p:sldId id="282" r:id="rId26"/>
    <p:sldId id="318" r:id="rId27"/>
    <p:sldId id="283" r:id="rId28"/>
    <p:sldId id="284" r:id="rId29"/>
    <p:sldId id="297" r:id="rId30"/>
    <p:sldId id="319" r:id="rId31"/>
    <p:sldId id="287" r:id="rId32"/>
    <p:sldId id="288" r:id="rId33"/>
    <p:sldId id="314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12"/>
    <p:restoredTop sz="88819"/>
  </p:normalViewPr>
  <p:slideViewPr>
    <p:cSldViewPr snapToGrid="0" snapToObjects="1">
      <p:cViewPr varScale="1">
        <p:scale>
          <a:sx n="86" d="100"/>
          <a:sy n="86" d="100"/>
        </p:scale>
        <p:origin x="231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11643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Far vedere in live il programma mostrando </a:t>
            </a:r>
            <a:r>
              <a:rPr lang="en-GB" dirty="0"/>
              <a:t>I</a:t>
            </a:r>
            <a:r>
              <a:rPr lang="en-CH" dirty="0"/>
              <a:t> vari blocchi, come assemblarli e far partire il programma</a:t>
            </a:r>
          </a:p>
        </p:txBody>
      </p:sp>
    </p:spTree>
    <p:extLst>
      <p:ext uri="{BB962C8B-B14F-4D97-AF65-F5344CB8AC3E}">
        <p14:creationId xmlns:p14="http://schemas.microsoft.com/office/powerpoint/2010/main" val="928296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Soluzione: tasti fanno muovere avanti/indietro/sx/dx e tasto centrale lo ferma</a:t>
            </a:r>
          </a:p>
        </p:txBody>
      </p:sp>
    </p:spTree>
    <p:extLst>
      <p:ext uri="{BB962C8B-B14F-4D97-AF65-F5344CB8AC3E}">
        <p14:creationId xmlns:p14="http://schemas.microsoft.com/office/powerpoint/2010/main" val="1042479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37691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sz="half" idx="21"/>
          </p:nvPr>
        </p:nvSpPr>
        <p:spPr>
          <a:xfrm>
            <a:off x="5463161" y="-90805"/>
            <a:ext cx="8585201" cy="50438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Image"/>
          <p:cNvSpPr>
            <a:spLocks noGrp="1"/>
          </p:cNvSpPr>
          <p:nvPr>
            <p:ph type="pic" sz="half" idx="22"/>
          </p:nvPr>
        </p:nvSpPr>
        <p:spPr>
          <a:xfrm>
            <a:off x="5918717" y="4660900"/>
            <a:ext cx="7669766" cy="5219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idx="23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21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2" name="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3" name="Text"/>
          <p:cNvSpPr txBox="1">
            <a:spLocks noGrp="1"/>
          </p:cNvSpPr>
          <p:nvPr>
            <p:ph type="body" sz="quarter" idx="2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2" name="Image"/>
          <p:cNvSpPr>
            <a:spLocks noGrp="1"/>
          </p:cNvSpPr>
          <p:nvPr>
            <p:ph type="pic" idx="22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3" name="Johnny Appleseed"/>
          <p:cNvSpPr txBox="1">
            <a:spLocks noGrp="1"/>
          </p:cNvSpPr>
          <p:nvPr>
            <p:ph type="body" sz="quarter" idx="23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Image"/>
          <p:cNvSpPr>
            <a:spLocks noGrp="1"/>
          </p:cNvSpPr>
          <p:nvPr>
            <p:ph type="pic" idx="21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21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CH" smtClean="0"/>
              <a:t>‹#›</a:t>
            </a:fld>
            <a:endParaRPr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26AF605-8374-EF45-A3ED-2D4410EB23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t="7341" r="10945" b="14489"/>
          <a:stretch/>
        </p:blipFill>
        <p:spPr>
          <a:xfrm>
            <a:off x="9323457" y="7968343"/>
            <a:ext cx="3346194" cy="165067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r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Image"/>
          <p:cNvSpPr>
            <a:spLocks noGrp="1"/>
          </p:cNvSpPr>
          <p:nvPr>
            <p:ph type="pic" idx="21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91" name="Image"/>
          <p:cNvSpPr>
            <a:spLocks noGrp="1"/>
          </p:cNvSpPr>
          <p:nvPr>
            <p:ph type="pic" idx="22"/>
          </p:nvPr>
        </p:nvSpPr>
        <p:spPr>
          <a:xfrm>
            <a:off x="6665377" y="1219200"/>
            <a:ext cx="7445457" cy="8216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rPr lang="en-CH" smtClean="0"/>
              <a:t>‹#›</a:t>
            </a:fld>
            <a:endParaRPr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inf.usi.ch/" TargetMode="External"/><Relationship Id="rId2" Type="http://schemas.openxmlformats.org/officeDocument/2006/relationships/hyperlink" Target="https://thymio.org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Oval"/>
          <p:cNvSpPr/>
          <p:nvPr/>
        </p:nvSpPr>
        <p:spPr>
          <a:xfrm>
            <a:off x="-4985973" y="-1643068"/>
            <a:ext cx="23015549" cy="6710727"/>
          </a:xfrm>
          <a:prstGeom prst="ellipse">
            <a:avLst/>
          </a:prstGeom>
          <a:solidFill>
            <a:srgbClr val="231F1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66" name="Oval"/>
          <p:cNvSpPr/>
          <p:nvPr/>
        </p:nvSpPr>
        <p:spPr>
          <a:xfrm>
            <a:off x="6873981" y="2484823"/>
            <a:ext cx="9878196" cy="181793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67" name="THYMIO WORKSHOP"/>
          <p:cNvSpPr txBox="1">
            <a:spLocks noGrp="1"/>
          </p:cNvSpPr>
          <p:nvPr>
            <p:ph type="title"/>
          </p:nvPr>
        </p:nvSpPr>
        <p:spPr>
          <a:xfrm>
            <a:off x="425801" y="5576536"/>
            <a:ext cx="12192001" cy="171265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THYMIO WORKSHOP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/>
          <a:srcRect l="2100" t="29104" r="2695" b="18431"/>
          <a:stretch>
            <a:fillRect/>
          </a:stretch>
        </p:blipFill>
        <p:spPr>
          <a:xfrm flipH="1">
            <a:off x="7030280" y="1432635"/>
            <a:ext cx="4461518" cy="2458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47" extrusionOk="0">
                <a:moveTo>
                  <a:pt x="12338" y="0"/>
                </a:moveTo>
                <a:cubicBezTo>
                  <a:pt x="12301" y="0"/>
                  <a:pt x="12284" y="16"/>
                  <a:pt x="12248" y="31"/>
                </a:cubicBezTo>
                <a:cubicBezTo>
                  <a:pt x="12188" y="56"/>
                  <a:pt x="11627" y="279"/>
                  <a:pt x="11002" y="528"/>
                </a:cubicBezTo>
                <a:cubicBezTo>
                  <a:pt x="10377" y="777"/>
                  <a:pt x="9376" y="1176"/>
                  <a:pt x="8776" y="1415"/>
                </a:cubicBezTo>
                <a:cubicBezTo>
                  <a:pt x="7332" y="1991"/>
                  <a:pt x="4095" y="3301"/>
                  <a:pt x="3022" y="3742"/>
                </a:cubicBezTo>
                <a:cubicBezTo>
                  <a:pt x="2551" y="3936"/>
                  <a:pt x="2099" y="4118"/>
                  <a:pt x="2018" y="4149"/>
                </a:cubicBezTo>
                <a:cubicBezTo>
                  <a:pt x="1822" y="4224"/>
                  <a:pt x="1520" y="4533"/>
                  <a:pt x="1429" y="4751"/>
                </a:cubicBezTo>
                <a:cubicBezTo>
                  <a:pt x="1242" y="5194"/>
                  <a:pt x="1238" y="5332"/>
                  <a:pt x="1308" y="9679"/>
                </a:cubicBezTo>
                <a:cubicBezTo>
                  <a:pt x="1331" y="11150"/>
                  <a:pt x="1355" y="12628"/>
                  <a:pt x="1360" y="12966"/>
                </a:cubicBezTo>
                <a:lnTo>
                  <a:pt x="1369" y="13582"/>
                </a:lnTo>
                <a:lnTo>
                  <a:pt x="1265" y="13672"/>
                </a:lnTo>
                <a:cubicBezTo>
                  <a:pt x="1209" y="13723"/>
                  <a:pt x="982" y="13862"/>
                  <a:pt x="763" y="13982"/>
                </a:cubicBezTo>
                <a:cubicBezTo>
                  <a:pt x="105" y="14342"/>
                  <a:pt x="-21" y="14503"/>
                  <a:pt x="3" y="14952"/>
                </a:cubicBezTo>
                <a:cubicBezTo>
                  <a:pt x="11" y="15107"/>
                  <a:pt x="43" y="15263"/>
                  <a:pt x="87" y="15363"/>
                </a:cubicBezTo>
                <a:cubicBezTo>
                  <a:pt x="162" y="15533"/>
                  <a:pt x="508" y="16069"/>
                  <a:pt x="542" y="16069"/>
                </a:cubicBezTo>
                <a:cubicBezTo>
                  <a:pt x="553" y="16069"/>
                  <a:pt x="636" y="16171"/>
                  <a:pt x="728" y="16299"/>
                </a:cubicBezTo>
                <a:cubicBezTo>
                  <a:pt x="964" y="16625"/>
                  <a:pt x="1193" y="16880"/>
                  <a:pt x="1383" y="17025"/>
                </a:cubicBezTo>
                <a:cubicBezTo>
                  <a:pt x="1472" y="17094"/>
                  <a:pt x="1672" y="17259"/>
                  <a:pt x="1826" y="17391"/>
                </a:cubicBezTo>
                <a:cubicBezTo>
                  <a:pt x="1980" y="17523"/>
                  <a:pt x="2185" y="17700"/>
                  <a:pt x="2283" y="17780"/>
                </a:cubicBezTo>
                <a:cubicBezTo>
                  <a:pt x="2380" y="17861"/>
                  <a:pt x="2546" y="17998"/>
                  <a:pt x="2651" y="18086"/>
                </a:cubicBezTo>
                <a:cubicBezTo>
                  <a:pt x="3027" y="18403"/>
                  <a:pt x="3201" y="18542"/>
                  <a:pt x="3434" y="18716"/>
                </a:cubicBezTo>
                <a:cubicBezTo>
                  <a:pt x="3564" y="18813"/>
                  <a:pt x="3798" y="18990"/>
                  <a:pt x="3953" y="19105"/>
                </a:cubicBezTo>
                <a:cubicBezTo>
                  <a:pt x="4313" y="19375"/>
                  <a:pt x="4666" y="19571"/>
                  <a:pt x="4983" y="19679"/>
                </a:cubicBezTo>
                <a:cubicBezTo>
                  <a:pt x="5121" y="19726"/>
                  <a:pt x="5321" y="19800"/>
                  <a:pt x="5427" y="19843"/>
                </a:cubicBezTo>
                <a:cubicBezTo>
                  <a:pt x="5532" y="19886"/>
                  <a:pt x="5831" y="19979"/>
                  <a:pt x="6091" y="20052"/>
                </a:cubicBezTo>
                <a:cubicBezTo>
                  <a:pt x="6918" y="20283"/>
                  <a:pt x="7079" y="20345"/>
                  <a:pt x="8332" y="20914"/>
                </a:cubicBezTo>
                <a:cubicBezTo>
                  <a:pt x="9289" y="21348"/>
                  <a:pt x="9481" y="21429"/>
                  <a:pt x="9705" y="21498"/>
                </a:cubicBezTo>
                <a:cubicBezTo>
                  <a:pt x="10022" y="21597"/>
                  <a:pt x="11869" y="21539"/>
                  <a:pt x="13363" y="21384"/>
                </a:cubicBezTo>
                <a:cubicBezTo>
                  <a:pt x="13618" y="21357"/>
                  <a:pt x="14272" y="21222"/>
                  <a:pt x="15119" y="21015"/>
                </a:cubicBezTo>
                <a:cubicBezTo>
                  <a:pt x="15913" y="20821"/>
                  <a:pt x="16257" y="20705"/>
                  <a:pt x="16772" y="20462"/>
                </a:cubicBezTo>
                <a:cubicBezTo>
                  <a:pt x="17062" y="20325"/>
                  <a:pt x="17337" y="20203"/>
                  <a:pt x="17443" y="20163"/>
                </a:cubicBezTo>
                <a:cubicBezTo>
                  <a:pt x="17464" y="20155"/>
                  <a:pt x="17500" y="20137"/>
                  <a:pt x="17524" y="20121"/>
                </a:cubicBezTo>
                <a:cubicBezTo>
                  <a:pt x="17548" y="20105"/>
                  <a:pt x="17709" y="20027"/>
                  <a:pt x="17879" y="19951"/>
                </a:cubicBezTo>
                <a:cubicBezTo>
                  <a:pt x="18283" y="19770"/>
                  <a:pt x="18750" y="19524"/>
                  <a:pt x="19029" y="19345"/>
                </a:cubicBezTo>
                <a:cubicBezTo>
                  <a:pt x="19374" y="19124"/>
                  <a:pt x="19562" y="18935"/>
                  <a:pt x="20073" y="18295"/>
                </a:cubicBezTo>
                <a:cubicBezTo>
                  <a:pt x="20410" y="17872"/>
                  <a:pt x="20948" y="16908"/>
                  <a:pt x="20948" y="16723"/>
                </a:cubicBezTo>
                <a:cubicBezTo>
                  <a:pt x="20948" y="16680"/>
                  <a:pt x="21033" y="16476"/>
                  <a:pt x="21138" y="16271"/>
                </a:cubicBezTo>
                <a:cubicBezTo>
                  <a:pt x="21326" y="15902"/>
                  <a:pt x="21472" y="15445"/>
                  <a:pt x="21533" y="15022"/>
                </a:cubicBezTo>
                <a:cubicBezTo>
                  <a:pt x="21565" y="14804"/>
                  <a:pt x="21579" y="12401"/>
                  <a:pt x="21576" y="9899"/>
                </a:cubicBezTo>
                <a:cubicBezTo>
                  <a:pt x="21572" y="7396"/>
                  <a:pt x="21553" y="4795"/>
                  <a:pt x="21520" y="4187"/>
                </a:cubicBezTo>
                <a:cubicBezTo>
                  <a:pt x="21496" y="3750"/>
                  <a:pt x="21457" y="3706"/>
                  <a:pt x="20917" y="3481"/>
                </a:cubicBezTo>
                <a:cubicBezTo>
                  <a:pt x="20335" y="3239"/>
                  <a:pt x="18746" y="2587"/>
                  <a:pt x="17716" y="2167"/>
                </a:cubicBezTo>
                <a:cubicBezTo>
                  <a:pt x="17278" y="1987"/>
                  <a:pt x="16840" y="1805"/>
                  <a:pt x="16743" y="1763"/>
                </a:cubicBezTo>
                <a:cubicBezTo>
                  <a:pt x="16645" y="1721"/>
                  <a:pt x="16147" y="1516"/>
                  <a:pt x="15635" y="1307"/>
                </a:cubicBezTo>
                <a:cubicBezTo>
                  <a:pt x="15124" y="1099"/>
                  <a:pt x="14507" y="847"/>
                  <a:pt x="14263" y="747"/>
                </a:cubicBezTo>
                <a:cubicBezTo>
                  <a:pt x="12738" y="121"/>
                  <a:pt x="12449" y="-3"/>
                  <a:pt x="1233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9" name="Oval"/>
          <p:cNvSpPr/>
          <p:nvPr/>
        </p:nvSpPr>
        <p:spPr>
          <a:xfrm>
            <a:off x="-3684592" y="2484823"/>
            <a:ext cx="9878197" cy="181793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/>
          <a:srcRect l="2100" t="29104" r="2695" b="18431"/>
          <a:stretch>
            <a:fillRect/>
          </a:stretch>
        </p:blipFill>
        <p:spPr>
          <a:xfrm>
            <a:off x="1547753" y="1432635"/>
            <a:ext cx="4461518" cy="2458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47" extrusionOk="0">
                <a:moveTo>
                  <a:pt x="12338" y="0"/>
                </a:moveTo>
                <a:cubicBezTo>
                  <a:pt x="12301" y="0"/>
                  <a:pt x="12284" y="16"/>
                  <a:pt x="12248" y="31"/>
                </a:cubicBezTo>
                <a:cubicBezTo>
                  <a:pt x="12188" y="56"/>
                  <a:pt x="11627" y="279"/>
                  <a:pt x="11002" y="528"/>
                </a:cubicBezTo>
                <a:cubicBezTo>
                  <a:pt x="10377" y="777"/>
                  <a:pt x="9376" y="1176"/>
                  <a:pt x="8776" y="1415"/>
                </a:cubicBezTo>
                <a:cubicBezTo>
                  <a:pt x="7332" y="1991"/>
                  <a:pt x="4095" y="3301"/>
                  <a:pt x="3022" y="3742"/>
                </a:cubicBezTo>
                <a:cubicBezTo>
                  <a:pt x="2551" y="3936"/>
                  <a:pt x="2099" y="4118"/>
                  <a:pt x="2018" y="4149"/>
                </a:cubicBezTo>
                <a:cubicBezTo>
                  <a:pt x="1822" y="4224"/>
                  <a:pt x="1520" y="4533"/>
                  <a:pt x="1429" y="4751"/>
                </a:cubicBezTo>
                <a:cubicBezTo>
                  <a:pt x="1242" y="5194"/>
                  <a:pt x="1238" y="5332"/>
                  <a:pt x="1308" y="9679"/>
                </a:cubicBezTo>
                <a:cubicBezTo>
                  <a:pt x="1331" y="11150"/>
                  <a:pt x="1355" y="12628"/>
                  <a:pt x="1360" y="12966"/>
                </a:cubicBezTo>
                <a:lnTo>
                  <a:pt x="1369" y="13582"/>
                </a:lnTo>
                <a:lnTo>
                  <a:pt x="1265" y="13672"/>
                </a:lnTo>
                <a:cubicBezTo>
                  <a:pt x="1209" y="13723"/>
                  <a:pt x="982" y="13862"/>
                  <a:pt x="763" y="13982"/>
                </a:cubicBezTo>
                <a:cubicBezTo>
                  <a:pt x="105" y="14342"/>
                  <a:pt x="-21" y="14503"/>
                  <a:pt x="3" y="14952"/>
                </a:cubicBezTo>
                <a:cubicBezTo>
                  <a:pt x="11" y="15107"/>
                  <a:pt x="43" y="15263"/>
                  <a:pt x="87" y="15363"/>
                </a:cubicBezTo>
                <a:cubicBezTo>
                  <a:pt x="162" y="15533"/>
                  <a:pt x="508" y="16069"/>
                  <a:pt x="542" y="16069"/>
                </a:cubicBezTo>
                <a:cubicBezTo>
                  <a:pt x="553" y="16069"/>
                  <a:pt x="636" y="16171"/>
                  <a:pt x="728" y="16299"/>
                </a:cubicBezTo>
                <a:cubicBezTo>
                  <a:pt x="964" y="16625"/>
                  <a:pt x="1193" y="16880"/>
                  <a:pt x="1383" y="17025"/>
                </a:cubicBezTo>
                <a:cubicBezTo>
                  <a:pt x="1472" y="17094"/>
                  <a:pt x="1672" y="17259"/>
                  <a:pt x="1826" y="17391"/>
                </a:cubicBezTo>
                <a:cubicBezTo>
                  <a:pt x="1980" y="17523"/>
                  <a:pt x="2185" y="17700"/>
                  <a:pt x="2283" y="17780"/>
                </a:cubicBezTo>
                <a:cubicBezTo>
                  <a:pt x="2380" y="17861"/>
                  <a:pt x="2546" y="17998"/>
                  <a:pt x="2651" y="18086"/>
                </a:cubicBezTo>
                <a:cubicBezTo>
                  <a:pt x="3027" y="18403"/>
                  <a:pt x="3201" y="18542"/>
                  <a:pt x="3434" y="18716"/>
                </a:cubicBezTo>
                <a:cubicBezTo>
                  <a:pt x="3564" y="18813"/>
                  <a:pt x="3798" y="18990"/>
                  <a:pt x="3953" y="19105"/>
                </a:cubicBezTo>
                <a:cubicBezTo>
                  <a:pt x="4313" y="19375"/>
                  <a:pt x="4666" y="19571"/>
                  <a:pt x="4983" y="19679"/>
                </a:cubicBezTo>
                <a:cubicBezTo>
                  <a:pt x="5121" y="19726"/>
                  <a:pt x="5321" y="19800"/>
                  <a:pt x="5427" y="19843"/>
                </a:cubicBezTo>
                <a:cubicBezTo>
                  <a:pt x="5532" y="19886"/>
                  <a:pt x="5831" y="19979"/>
                  <a:pt x="6091" y="20052"/>
                </a:cubicBezTo>
                <a:cubicBezTo>
                  <a:pt x="6918" y="20283"/>
                  <a:pt x="7079" y="20345"/>
                  <a:pt x="8332" y="20914"/>
                </a:cubicBezTo>
                <a:cubicBezTo>
                  <a:pt x="9289" y="21348"/>
                  <a:pt x="9481" y="21429"/>
                  <a:pt x="9705" y="21498"/>
                </a:cubicBezTo>
                <a:cubicBezTo>
                  <a:pt x="10022" y="21597"/>
                  <a:pt x="11869" y="21539"/>
                  <a:pt x="13363" y="21384"/>
                </a:cubicBezTo>
                <a:cubicBezTo>
                  <a:pt x="13618" y="21357"/>
                  <a:pt x="14272" y="21222"/>
                  <a:pt x="15119" y="21015"/>
                </a:cubicBezTo>
                <a:cubicBezTo>
                  <a:pt x="15913" y="20821"/>
                  <a:pt x="16257" y="20705"/>
                  <a:pt x="16772" y="20462"/>
                </a:cubicBezTo>
                <a:cubicBezTo>
                  <a:pt x="17062" y="20325"/>
                  <a:pt x="17337" y="20203"/>
                  <a:pt x="17443" y="20163"/>
                </a:cubicBezTo>
                <a:cubicBezTo>
                  <a:pt x="17464" y="20155"/>
                  <a:pt x="17500" y="20137"/>
                  <a:pt x="17524" y="20121"/>
                </a:cubicBezTo>
                <a:cubicBezTo>
                  <a:pt x="17548" y="20105"/>
                  <a:pt x="17709" y="20027"/>
                  <a:pt x="17879" y="19951"/>
                </a:cubicBezTo>
                <a:cubicBezTo>
                  <a:pt x="18283" y="19770"/>
                  <a:pt x="18750" y="19524"/>
                  <a:pt x="19029" y="19345"/>
                </a:cubicBezTo>
                <a:cubicBezTo>
                  <a:pt x="19374" y="19124"/>
                  <a:pt x="19562" y="18935"/>
                  <a:pt x="20073" y="18295"/>
                </a:cubicBezTo>
                <a:cubicBezTo>
                  <a:pt x="20410" y="17872"/>
                  <a:pt x="20948" y="16908"/>
                  <a:pt x="20948" y="16723"/>
                </a:cubicBezTo>
                <a:cubicBezTo>
                  <a:pt x="20948" y="16680"/>
                  <a:pt x="21033" y="16476"/>
                  <a:pt x="21138" y="16271"/>
                </a:cubicBezTo>
                <a:cubicBezTo>
                  <a:pt x="21326" y="15902"/>
                  <a:pt x="21472" y="15445"/>
                  <a:pt x="21533" y="15022"/>
                </a:cubicBezTo>
                <a:cubicBezTo>
                  <a:pt x="21565" y="14804"/>
                  <a:pt x="21579" y="12401"/>
                  <a:pt x="21576" y="9899"/>
                </a:cubicBezTo>
                <a:cubicBezTo>
                  <a:pt x="21572" y="7396"/>
                  <a:pt x="21553" y="4795"/>
                  <a:pt x="21520" y="4187"/>
                </a:cubicBezTo>
                <a:cubicBezTo>
                  <a:pt x="21496" y="3750"/>
                  <a:pt x="21457" y="3706"/>
                  <a:pt x="20917" y="3481"/>
                </a:cubicBezTo>
                <a:cubicBezTo>
                  <a:pt x="20335" y="3239"/>
                  <a:pt x="18746" y="2587"/>
                  <a:pt x="17716" y="2167"/>
                </a:cubicBezTo>
                <a:cubicBezTo>
                  <a:pt x="17278" y="1987"/>
                  <a:pt x="16840" y="1805"/>
                  <a:pt x="16743" y="1763"/>
                </a:cubicBezTo>
                <a:cubicBezTo>
                  <a:pt x="16645" y="1721"/>
                  <a:pt x="16147" y="1516"/>
                  <a:pt x="15635" y="1307"/>
                </a:cubicBezTo>
                <a:cubicBezTo>
                  <a:pt x="15124" y="1099"/>
                  <a:pt x="14507" y="847"/>
                  <a:pt x="14263" y="747"/>
                </a:cubicBezTo>
                <a:cubicBezTo>
                  <a:pt x="12738" y="121"/>
                  <a:pt x="12449" y="-3"/>
                  <a:pt x="1233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020D7-0F50-6B40-8797-354F80862DEA}"/>
              </a:ext>
            </a:extLst>
          </p:cNvPr>
          <p:cNvSpPr txBox="1"/>
          <p:nvPr/>
        </p:nvSpPr>
        <p:spPr>
          <a:xfrm>
            <a:off x="1547753" y="8019150"/>
            <a:ext cx="4470776" cy="1241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5400" cap="all" dirty="0">
                <a:solidFill>
                  <a:srgbClr val="231F20"/>
                </a:solidFill>
                <a:latin typeface="DIN Alternate Bold"/>
              </a:rPr>
              <a:t>NOME EVENTO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75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76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78" name="14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 spc="-4835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14</a:t>
            </a:r>
          </a:p>
        </p:txBody>
      </p:sp>
      <p:sp>
        <p:nvSpPr>
          <p:cNvPr id="279" name="CM/S"/>
          <p:cNvSpPr txBox="1"/>
          <p:nvPr/>
        </p:nvSpPr>
        <p:spPr>
          <a:xfrm>
            <a:off x="5203778" y="679280"/>
            <a:ext cx="9146368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CM/S</a:t>
            </a:r>
          </a:p>
        </p:txBody>
      </p:sp>
      <p:sp>
        <p:nvSpPr>
          <p:cNvPr id="280" name="VELOCITÀ MASSIMA"/>
          <p:cNvSpPr txBox="1"/>
          <p:nvPr/>
        </p:nvSpPr>
        <p:spPr>
          <a:xfrm>
            <a:off x="5238365" y="2413255"/>
            <a:ext cx="709017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VELOCITÀ MASSIMA</a:t>
            </a:r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4547626"/>
            <a:ext cx="5892800" cy="322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3"/>
          <a:srcRect l="2803" t="4285" r="2638" b="3588"/>
          <a:stretch>
            <a:fillRect/>
          </a:stretch>
        </p:blipFill>
        <p:spPr>
          <a:xfrm rot="583081">
            <a:off x="3728608" y="3945969"/>
            <a:ext cx="3288220" cy="1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9" h="21593" extrusionOk="0">
                <a:moveTo>
                  <a:pt x="18815" y="0"/>
                </a:moveTo>
                <a:cubicBezTo>
                  <a:pt x="18672" y="0"/>
                  <a:pt x="18560" y="217"/>
                  <a:pt x="18310" y="973"/>
                </a:cubicBezTo>
                <a:cubicBezTo>
                  <a:pt x="18203" y="1297"/>
                  <a:pt x="18058" y="1394"/>
                  <a:pt x="17366" y="1609"/>
                </a:cubicBezTo>
                <a:cubicBezTo>
                  <a:pt x="16720" y="1810"/>
                  <a:pt x="16509" y="1820"/>
                  <a:pt x="16377" y="1661"/>
                </a:cubicBezTo>
                <a:cubicBezTo>
                  <a:pt x="16115" y="1348"/>
                  <a:pt x="15456" y="1553"/>
                  <a:pt x="15308" y="1991"/>
                </a:cubicBezTo>
                <a:cubicBezTo>
                  <a:pt x="15213" y="2274"/>
                  <a:pt x="14940" y="2475"/>
                  <a:pt x="14033" y="2929"/>
                </a:cubicBezTo>
                <a:cubicBezTo>
                  <a:pt x="12658" y="3619"/>
                  <a:pt x="11801" y="4166"/>
                  <a:pt x="9810" y="5638"/>
                </a:cubicBezTo>
                <a:cubicBezTo>
                  <a:pt x="8602" y="6531"/>
                  <a:pt x="8293" y="6707"/>
                  <a:pt x="8182" y="6553"/>
                </a:cubicBezTo>
                <a:cubicBezTo>
                  <a:pt x="7954" y="6234"/>
                  <a:pt x="7264" y="6315"/>
                  <a:pt x="7062" y="6686"/>
                </a:cubicBezTo>
                <a:cubicBezTo>
                  <a:pt x="6910" y="6966"/>
                  <a:pt x="6896" y="7058"/>
                  <a:pt x="6976" y="7352"/>
                </a:cubicBezTo>
                <a:cubicBezTo>
                  <a:pt x="7089" y="7767"/>
                  <a:pt x="7139" y="7702"/>
                  <a:pt x="5838" y="8880"/>
                </a:cubicBezTo>
                <a:cubicBezTo>
                  <a:pt x="4644" y="9961"/>
                  <a:pt x="2288" y="12420"/>
                  <a:pt x="1548" y="13361"/>
                </a:cubicBezTo>
                <a:lnTo>
                  <a:pt x="1002" y="14056"/>
                </a:lnTo>
                <a:lnTo>
                  <a:pt x="614" y="13477"/>
                </a:lnTo>
                <a:cubicBezTo>
                  <a:pt x="401" y="13156"/>
                  <a:pt x="167" y="12892"/>
                  <a:pt x="93" y="12892"/>
                </a:cubicBezTo>
                <a:cubicBezTo>
                  <a:pt x="30" y="12892"/>
                  <a:pt x="-1" y="12902"/>
                  <a:pt x="0" y="12985"/>
                </a:cubicBezTo>
                <a:cubicBezTo>
                  <a:pt x="2" y="13067"/>
                  <a:pt x="36" y="13220"/>
                  <a:pt x="104" y="13517"/>
                </a:cubicBezTo>
                <a:cubicBezTo>
                  <a:pt x="289" y="14326"/>
                  <a:pt x="916" y="16084"/>
                  <a:pt x="1237" y="16690"/>
                </a:cubicBezTo>
                <a:cubicBezTo>
                  <a:pt x="1375" y="16949"/>
                  <a:pt x="2148" y="18158"/>
                  <a:pt x="2953" y="19376"/>
                </a:cubicBezTo>
                <a:cubicBezTo>
                  <a:pt x="3758" y="20593"/>
                  <a:pt x="4475" y="21590"/>
                  <a:pt x="4547" y="21593"/>
                </a:cubicBezTo>
                <a:cubicBezTo>
                  <a:pt x="4736" y="21600"/>
                  <a:pt x="4708" y="21161"/>
                  <a:pt x="4456" y="20163"/>
                </a:cubicBezTo>
                <a:cubicBezTo>
                  <a:pt x="4251" y="19349"/>
                  <a:pt x="4245" y="19270"/>
                  <a:pt x="4363" y="19046"/>
                </a:cubicBezTo>
                <a:cubicBezTo>
                  <a:pt x="4638" y="18524"/>
                  <a:pt x="6296" y="16351"/>
                  <a:pt x="6449" y="16313"/>
                </a:cubicBezTo>
                <a:cubicBezTo>
                  <a:pt x="6537" y="16291"/>
                  <a:pt x="6713" y="16098"/>
                  <a:pt x="6842" y="15885"/>
                </a:cubicBezTo>
                <a:cubicBezTo>
                  <a:pt x="7061" y="15522"/>
                  <a:pt x="7069" y="15493"/>
                  <a:pt x="6927" y="15375"/>
                </a:cubicBezTo>
                <a:cubicBezTo>
                  <a:pt x="6591" y="15097"/>
                  <a:pt x="7019" y="13987"/>
                  <a:pt x="7760" y="13222"/>
                </a:cubicBezTo>
                <a:lnTo>
                  <a:pt x="8291" y="12678"/>
                </a:lnTo>
                <a:lnTo>
                  <a:pt x="8425" y="13077"/>
                </a:lnTo>
                <a:cubicBezTo>
                  <a:pt x="8549" y="13438"/>
                  <a:pt x="8552" y="13496"/>
                  <a:pt x="8446" y="13673"/>
                </a:cubicBezTo>
                <a:cubicBezTo>
                  <a:pt x="8346" y="13843"/>
                  <a:pt x="8370" y="13916"/>
                  <a:pt x="8617" y="14195"/>
                </a:cubicBezTo>
                <a:cubicBezTo>
                  <a:pt x="8830" y="14435"/>
                  <a:pt x="8945" y="14482"/>
                  <a:pt x="9062" y="14362"/>
                </a:cubicBezTo>
                <a:cubicBezTo>
                  <a:pt x="9277" y="14143"/>
                  <a:pt x="9893" y="14810"/>
                  <a:pt x="9774" y="15132"/>
                </a:cubicBezTo>
                <a:cubicBezTo>
                  <a:pt x="9714" y="15292"/>
                  <a:pt x="9759" y="15413"/>
                  <a:pt x="9957" y="15624"/>
                </a:cubicBezTo>
                <a:cubicBezTo>
                  <a:pt x="10268" y="15956"/>
                  <a:pt x="10368" y="15970"/>
                  <a:pt x="10622" y="15711"/>
                </a:cubicBezTo>
                <a:cubicBezTo>
                  <a:pt x="10878" y="15450"/>
                  <a:pt x="10863" y="15323"/>
                  <a:pt x="10532" y="14976"/>
                </a:cubicBezTo>
                <a:cubicBezTo>
                  <a:pt x="10170" y="14596"/>
                  <a:pt x="8932" y="12372"/>
                  <a:pt x="8964" y="12157"/>
                </a:cubicBezTo>
                <a:cubicBezTo>
                  <a:pt x="9000" y="11913"/>
                  <a:pt x="11016" y="10105"/>
                  <a:pt x="13758" y="7856"/>
                </a:cubicBezTo>
                <a:cubicBezTo>
                  <a:pt x="14082" y="7590"/>
                  <a:pt x="14377" y="7412"/>
                  <a:pt x="14413" y="7462"/>
                </a:cubicBezTo>
                <a:cubicBezTo>
                  <a:pt x="14506" y="7590"/>
                  <a:pt x="14495" y="8101"/>
                  <a:pt x="14395" y="8325"/>
                </a:cubicBezTo>
                <a:cubicBezTo>
                  <a:pt x="14285" y="8571"/>
                  <a:pt x="14730" y="9096"/>
                  <a:pt x="14928" y="8956"/>
                </a:cubicBezTo>
                <a:cubicBezTo>
                  <a:pt x="15134" y="8810"/>
                  <a:pt x="15611" y="9296"/>
                  <a:pt x="15559" y="9598"/>
                </a:cubicBezTo>
                <a:cubicBezTo>
                  <a:pt x="15503" y="9926"/>
                  <a:pt x="15977" y="10273"/>
                  <a:pt x="16279" y="10125"/>
                </a:cubicBezTo>
                <a:lnTo>
                  <a:pt x="16507" y="10015"/>
                </a:lnTo>
                <a:lnTo>
                  <a:pt x="15860" y="8440"/>
                </a:lnTo>
                <a:lnTo>
                  <a:pt x="15213" y="6860"/>
                </a:lnTo>
                <a:lnTo>
                  <a:pt x="15500" y="6594"/>
                </a:lnTo>
                <a:cubicBezTo>
                  <a:pt x="15659" y="6445"/>
                  <a:pt x="16199" y="6086"/>
                  <a:pt x="16698" y="5801"/>
                </a:cubicBezTo>
                <a:lnTo>
                  <a:pt x="17606" y="5285"/>
                </a:lnTo>
                <a:lnTo>
                  <a:pt x="18023" y="5581"/>
                </a:lnTo>
                <a:cubicBezTo>
                  <a:pt x="18387" y="5838"/>
                  <a:pt x="18520" y="5851"/>
                  <a:pt x="19060" y="5685"/>
                </a:cubicBezTo>
                <a:lnTo>
                  <a:pt x="19681" y="5494"/>
                </a:lnTo>
                <a:lnTo>
                  <a:pt x="20119" y="6009"/>
                </a:lnTo>
                <a:cubicBezTo>
                  <a:pt x="20668" y="6660"/>
                  <a:pt x="20826" y="6659"/>
                  <a:pt x="21125" y="6003"/>
                </a:cubicBezTo>
                <a:cubicBezTo>
                  <a:pt x="21599" y="4967"/>
                  <a:pt x="21544" y="4215"/>
                  <a:pt x="20908" y="3097"/>
                </a:cubicBezTo>
                <a:cubicBezTo>
                  <a:pt x="20484" y="2351"/>
                  <a:pt x="20456" y="2272"/>
                  <a:pt x="20582" y="2067"/>
                </a:cubicBezTo>
                <a:cubicBezTo>
                  <a:pt x="20705" y="1866"/>
                  <a:pt x="20694" y="1841"/>
                  <a:pt x="20455" y="1841"/>
                </a:cubicBezTo>
                <a:cubicBezTo>
                  <a:pt x="20259" y="1841"/>
                  <a:pt x="20032" y="1604"/>
                  <a:pt x="19575" y="920"/>
                </a:cubicBezTo>
                <a:cubicBezTo>
                  <a:pt x="19237" y="414"/>
                  <a:pt x="18894" y="0"/>
                  <a:pt x="18815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83" name="Image" descr="Image"/>
          <p:cNvPicPr>
            <a:picLocks noChangeAspect="1"/>
          </p:cNvPicPr>
          <p:nvPr/>
        </p:nvPicPr>
        <p:blipFill>
          <a:blip r:embed="rId4"/>
          <a:srcRect l="3797" t="14537" r="3754" b="14555"/>
          <a:stretch>
            <a:fillRect/>
          </a:stretch>
        </p:blipFill>
        <p:spPr>
          <a:xfrm rot="21058982">
            <a:off x="5870333" y="5654875"/>
            <a:ext cx="3694553" cy="1898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84" extrusionOk="0">
                <a:moveTo>
                  <a:pt x="15482" y="3"/>
                </a:moveTo>
                <a:cubicBezTo>
                  <a:pt x="14838" y="-10"/>
                  <a:pt x="14061" y="17"/>
                  <a:pt x="13047" y="84"/>
                </a:cubicBezTo>
                <a:cubicBezTo>
                  <a:pt x="11570" y="182"/>
                  <a:pt x="11321" y="243"/>
                  <a:pt x="11092" y="553"/>
                </a:cubicBezTo>
                <a:cubicBezTo>
                  <a:pt x="10718" y="1058"/>
                  <a:pt x="10225" y="2507"/>
                  <a:pt x="9809" y="4330"/>
                </a:cubicBezTo>
                <a:cubicBezTo>
                  <a:pt x="9522" y="5589"/>
                  <a:pt x="9293" y="6178"/>
                  <a:pt x="8993" y="6414"/>
                </a:cubicBezTo>
                <a:cubicBezTo>
                  <a:pt x="8837" y="6537"/>
                  <a:pt x="8724" y="6552"/>
                  <a:pt x="8284" y="6504"/>
                </a:cubicBezTo>
                <a:cubicBezTo>
                  <a:pt x="7238" y="6391"/>
                  <a:pt x="4659" y="5835"/>
                  <a:pt x="2883" y="5345"/>
                </a:cubicBezTo>
                <a:cubicBezTo>
                  <a:pt x="1741" y="5029"/>
                  <a:pt x="1618" y="4979"/>
                  <a:pt x="962" y="4542"/>
                </a:cubicBezTo>
                <a:cubicBezTo>
                  <a:pt x="220" y="4047"/>
                  <a:pt x="-36" y="3964"/>
                  <a:pt x="4" y="4226"/>
                </a:cubicBezTo>
                <a:cubicBezTo>
                  <a:pt x="420" y="6935"/>
                  <a:pt x="841" y="10799"/>
                  <a:pt x="1143" y="14662"/>
                </a:cubicBezTo>
                <a:cubicBezTo>
                  <a:pt x="1287" y="16507"/>
                  <a:pt x="1298" y="16812"/>
                  <a:pt x="1275" y="17829"/>
                </a:cubicBezTo>
                <a:cubicBezTo>
                  <a:pt x="1239" y="19377"/>
                  <a:pt x="1256" y="19437"/>
                  <a:pt x="1812" y="19855"/>
                </a:cubicBezTo>
                <a:cubicBezTo>
                  <a:pt x="2810" y="20606"/>
                  <a:pt x="3783" y="21171"/>
                  <a:pt x="4508" y="21420"/>
                </a:cubicBezTo>
                <a:cubicBezTo>
                  <a:pt x="4803" y="21522"/>
                  <a:pt x="5155" y="21576"/>
                  <a:pt x="5600" y="21583"/>
                </a:cubicBezTo>
                <a:cubicBezTo>
                  <a:pt x="6045" y="21590"/>
                  <a:pt x="6586" y="21547"/>
                  <a:pt x="7257" y="21461"/>
                </a:cubicBezTo>
                <a:cubicBezTo>
                  <a:pt x="9022" y="21234"/>
                  <a:pt x="11357" y="20723"/>
                  <a:pt x="13031" y="20193"/>
                </a:cubicBezTo>
                <a:cubicBezTo>
                  <a:pt x="14776" y="19642"/>
                  <a:pt x="15128" y="19524"/>
                  <a:pt x="15884" y="19246"/>
                </a:cubicBezTo>
                <a:cubicBezTo>
                  <a:pt x="16327" y="19083"/>
                  <a:pt x="17005" y="18800"/>
                  <a:pt x="17388" y="18619"/>
                </a:cubicBezTo>
                <a:cubicBezTo>
                  <a:pt x="19324" y="17701"/>
                  <a:pt x="21274" y="15871"/>
                  <a:pt x="21436" y="14820"/>
                </a:cubicBezTo>
                <a:cubicBezTo>
                  <a:pt x="21452" y="14719"/>
                  <a:pt x="21430" y="14480"/>
                  <a:pt x="21390" y="14283"/>
                </a:cubicBezTo>
                <a:cubicBezTo>
                  <a:pt x="21329" y="13989"/>
                  <a:pt x="21320" y="13739"/>
                  <a:pt x="21341" y="12848"/>
                </a:cubicBezTo>
                <a:cubicBezTo>
                  <a:pt x="21355" y="12255"/>
                  <a:pt x="21400" y="11467"/>
                  <a:pt x="21438" y="11093"/>
                </a:cubicBezTo>
                <a:cubicBezTo>
                  <a:pt x="21516" y="10344"/>
                  <a:pt x="21502" y="10088"/>
                  <a:pt x="21364" y="9532"/>
                </a:cubicBezTo>
                <a:lnTo>
                  <a:pt x="21272" y="9157"/>
                </a:lnTo>
                <a:lnTo>
                  <a:pt x="21392" y="8169"/>
                </a:lnTo>
                <a:cubicBezTo>
                  <a:pt x="21458" y="7626"/>
                  <a:pt x="21523" y="6866"/>
                  <a:pt x="21535" y="6482"/>
                </a:cubicBezTo>
                <a:cubicBezTo>
                  <a:pt x="21564" y="5620"/>
                  <a:pt x="21534" y="5515"/>
                  <a:pt x="21100" y="4943"/>
                </a:cubicBezTo>
                <a:lnTo>
                  <a:pt x="20786" y="4528"/>
                </a:lnTo>
                <a:lnTo>
                  <a:pt x="20730" y="3964"/>
                </a:lnTo>
                <a:cubicBezTo>
                  <a:pt x="20569" y="2304"/>
                  <a:pt x="20198" y="1361"/>
                  <a:pt x="19501" y="842"/>
                </a:cubicBezTo>
                <a:cubicBezTo>
                  <a:pt x="19252" y="656"/>
                  <a:pt x="18516" y="448"/>
                  <a:pt x="17115" y="165"/>
                </a:cubicBezTo>
                <a:cubicBezTo>
                  <a:pt x="16633" y="68"/>
                  <a:pt x="16125" y="16"/>
                  <a:pt x="15482" y="3"/>
                </a:cubicBezTo>
                <a:close/>
                <a:moveTo>
                  <a:pt x="17171" y="1826"/>
                </a:moveTo>
                <a:cubicBezTo>
                  <a:pt x="19347" y="1827"/>
                  <a:pt x="19918" y="1884"/>
                  <a:pt x="20029" y="2101"/>
                </a:cubicBezTo>
                <a:cubicBezTo>
                  <a:pt x="20088" y="2216"/>
                  <a:pt x="20172" y="3821"/>
                  <a:pt x="20124" y="3915"/>
                </a:cubicBezTo>
                <a:cubicBezTo>
                  <a:pt x="20095" y="3970"/>
                  <a:pt x="19931" y="3955"/>
                  <a:pt x="19638" y="3869"/>
                </a:cubicBezTo>
                <a:cubicBezTo>
                  <a:pt x="19065" y="3702"/>
                  <a:pt x="19087" y="3694"/>
                  <a:pt x="19191" y="4023"/>
                </a:cubicBezTo>
                <a:cubicBezTo>
                  <a:pt x="19375" y="4603"/>
                  <a:pt x="19594" y="7206"/>
                  <a:pt x="19476" y="7398"/>
                </a:cubicBezTo>
                <a:cubicBezTo>
                  <a:pt x="19366" y="7576"/>
                  <a:pt x="18025" y="7910"/>
                  <a:pt x="16798" y="8070"/>
                </a:cubicBezTo>
                <a:cubicBezTo>
                  <a:pt x="15088" y="8293"/>
                  <a:pt x="14739" y="8328"/>
                  <a:pt x="13533" y="8372"/>
                </a:cubicBezTo>
                <a:cubicBezTo>
                  <a:pt x="12826" y="8398"/>
                  <a:pt x="12140" y="8430"/>
                  <a:pt x="12008" y="8444"/>
                </a:cubicBezTo>
                <a:cubicBezTo>
                  <a:pt x="11749" y="8474"/>
                  <a:pt x="11569" y="8433"/>
                  <a:pt x="11517" y="8336"/>
                </a:cubicBezTo>
                <a:cubicBezTo>
                  <a:pt x="11456" y="8221"/>
                  <a:pt x="11930" y="4929"/>
                  <a:pt x="12138" y="4036"/>
                </a:cubicBezTo>
                <a:cubicBezTo>
                  <a:pt x="12203" y="3756"/>
                  <a:pt x="12338" y="3345"/>
                  <a:pt x="12438" y="3125"/>
                </a:cubicBezTo>
                <a:cubicBezTo>
                  <a:pt x="12939" y="2027"/>
                  <a:pt x="13684" y="1823"/>
                  <a:pt x="17171" y="1826"/>
                </a:cubicBezTo>
                <a:close/>
                <a:moveTo>
                  <a:pt x="19305" y="11783"/>
                </a:moveTo>
                <a:cubicBezTo>
                  <a:pt x="19331" y="11775"/>
                  <a:pt x="19346" y="12002"/>
                  <a:pt x="19342" y="12343"/>
                </a:cubicBezTo>
                <a:cubicBezTo>
                  <a:pt x="19334" y="12990"/>
                  <a:pt x="19228" y="13504"/>
                  <a:pt x="19073" y="13651"/>
                </a:cubicBezTo>
                <a:cubicBezTo>
                  <a:pt x="18976" y="13744"/>
                  <a:pt x="18977" y="13749"/>
                  <a:pt x="19150" y="13971"/>
                </a:cubicBezTo>
                <a:cubicBezTo>
                  <a:pt x="19246" y="14096"/>
                  <a:pt x="19325" y="14237"/>
                  <a:pt x="19325" y="14283"/>
                </a:cubicBezTo>
                <a:cubicBezTo>
                  <a:pt x="19325" y="14629"/>
                  <a:pt x="17584" y="16037"/>
                  <a:pt x="16666" y="16435"/>
                </a:cubicBezTo>
                <a:cubicBezTo>
                  <a:pt x="15691" y="16858"/>
                  <a:pt x="14467" y="17169"/>
                  <a:pt x="13119" y="17337"/>
                </a:cubicBezTo>
                <a:cubicBezTo>
                  <a:pt x="12735" y="17385"/>
                  <a:pt x="12293" y="17442"/>
                  <a:pt x="12138" y="17464"/>
                </a:cubicBezTo>
                <a:cubicBezTo>
                  <a:pt x="11721" y="17520"/>
                  <a:pt x="11435" y="17295"/>
                  <a:pt x="11346" y="16836"/>
                </a:cubicBezTo>
                <a:cubicBezTo>
                  <a:pt x="11295" y="16574"/>
                  <a:pt x="11096" y="14091"/>
                  <a:pt x="11119" y="14017"/>
                </a:cubicBezTo>
                <a:cubicBezTo>
                  <a:pt x="11129" y="13987"/>
                  <a:pt x="11298" y="13936"/>
                  <a:pt x="11497" y="13904"/>
                </a:cubicBezTo>
                <a:cubicBezTo>
                  <a:pt x="12118" y="13803"/>
                  <a:pt x="14256" y="13352"/>
                  <a:pt x="15188" y="13128"/>
                </a:cubicBezTo>
                <a:cubicBezTo>
                  <a:pt x="16416" y="12832"/>
                  <a:pt x="17316" y="12558"/>
                  <a:pt x="18367" y="12149"/>
                </a:cubicBezTo>
                <a:cubicBezTo>
                  <a:pt x="18858" y="11957"/>
                  <a:pt x="19281" y="11791"/>
                  <a:pt x="19305" y="11783"/>
                </a:cubicBezTo>
                <a:close/>
                <a:moveTo>
                  <a:pt x="7417" y="14806"/>
                </a:moveTo>
                <a:lnTo>
                  <a:pt x="7761" y="14833"/>
                </a:lnTo>
                <a:lnTo>
                  <a:pt x="7819" y="15668"/>
                </a:lnTo>
                <a:cubicBezTo>
                  <a:pt x="7895" y="16737"/>
                  <a:pt x="7872" y="16804"/>
                  <a:pt x="7419" y="16850"/>
                </a:cubicBezTo>
                <a:cubicBezTo>
                  <a:pt x="7247" y="16867"/>
                  <a:pt x="7077" y="16910"/>
                  <a:pt x="7039" y="16945"/>
                </a:cubicBezTo>
                <a:cubicBezTo>
                  <a:pt x="6996" y="16984"/>
                  <a:pt x="6948" y="16958"/>
                  <a:pt x="6912" y="16872"/>
                </a:cubicBezTo>
                <a:cubicBezTo>
                  <a:pt x="6863" y="16758"/>
                  <a:pt x="6862" y="16683"/>
                  <a:pt x="6912" y="16421"/>
                </a:cubicBezTo>
                <a:cubicBezTo>
                  <a:pt x="6945" y="16249"/>
                  <a:pt x="6973" y="15850"/>
                  <a:pt x="6975" y="15537"/>
                </a:cubicBezTo>
                <a:cubicBezTo>
                  <a:pt x="6976" y="15224"/>
                  <a:pt x="6999" y="14929"/>
                  <a:pt x="7025" y="14878"/>
                </a:cubicBezTo>
                <a:cubicBezTo>
                  <a:pt x="7054" y="14822"/>
                  <a:pt x="7208" y="14791"/>
                  <a:pt x="7417" y="14806"/>
                </a:cubicBezTo>
                <a:close/>
                <a:moveTo>
                  <a:pt x="6354" y="14959"/>
                </a:moveTo>
                <a:cubicBezTo>
                  <a:pt x="6424" y="14959"/>
                  <a:pt x="6480" y="14996"/>
                  <a:pt x="6519" y="15086"/>
                </a:cubicBezTo>
                <a:cubicBezTo>
                  <a:pt x="6549" y="15156"/>
                  <a:pt x="6609" y="15217"/>
                  <a:pt x="6651" y="15217"/>
                </a:cubicBezTo>
                <a:cubicBezTo>
                  <a:pt x="6813" y="15217"/>
                  <a:pt x="6835" y="15420"/>
                  <a:pt x="6734" y="16029"/>
                </a:cubicBezTo>
                <a:cubicBezTo>
                  <a:pt x="6663" y="16455"/>
                  <a:pt x="6589" y="16699"/>
                  <a:pt x="6449" y="16972"/>
                </a:cubicBezTo>
                <a:cubicBezTo>
                  <a:pt x="6345" y="17174"/>
                  <a:pt x="6226" y="17340"/>
                  <a:pt x="6183" y="17342"/>
                </a:cubicBezTo>
                <a:cubicBezTo>
                  <a:pt x="6141" y="17343"/>
                  <a:pt x="6068" y="17404"/>
                  <a:pt x="6021" y="17473"/>
                </a:cubicBezTo>
                <a:cubicBezTo>
                  <a:pt x="5897" y="17655"/>
                  <a:pt x="5822" y="17615"/>
                  <a:pt x="5822" y="17364"/>
                </a:cubicBezTo>
                <a:cubicBezTo>
                  <a:pt x="5822" y="17298"/>
                  <a:pt x="5784" y="17145"/>
                  <a:pt x="5736" y="17026"/>
                </a:cubicBezTo>
                <a:cubicBezTo>
                  <a:pt x="5632" y="16768"/>
                  <a:pt x="5620" y="16166"/>
                  <a:pt x="5711" y="15826"/>
                </a:cubicBezTo>
                <a:cubicBezTo>
                  <a:pt x="5844" y="15329"/>
                  <a:pt x="6147" y="14962"/>
                  <a:pt x="6354" y="14959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08" name="COSA SA FARE?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COSA SA FARE?</a:t>
            </a:r>
          </a:p>
        </p:txBody>
      </p:sp>
      <p:sp>
        <p:nvSpPr>
          <p:cNvPr id="209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10" name="NULLA"/>
          <p:cNvSpPr txBox="1"/>
          <p:nvPr/>
        </p:nvSpPr>
        <p:spPr>
          <a:xfrm>
            <a:off x="2415846" y="2302891"/>
            <a:ext cx="8173108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0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NULLA</a:t>
            </a:r>
          </a:p>
        </p:txBody>
      </p:sp>
      <p:sp>
        <p:nvSpPr>
          <p:cNvPr id="211" name="NOTHING"/>
          <p:cNvSpPr txBox="1"/>
          <p:nvPr/>
        </p:nvSpPr>
        <p:spPr>
          <a:xfrm>
            <a:off x="1169051" y="2302891"/>
            <a:ext cx="10666698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0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NOTHING</a:t>
            </a:r>
          </a:p>
        </p:txBody>
      </p:sp>
      <p:sp>
        <p:nvSpPr>
          <p:cNvPr id="212" name="NADA"/>
          <p:cNvSpPr txBox="1"/>
          <p:nvPr/>
        </p:nvSpPr>
        <p:spPr>
          <a:xfrm>
            <a:off x="3106638" y="2302891"/>
            <a:ext cx="6791524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0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NADA</a:t>
            </a:r>
          </a:p>
        </p:txBody>
      </p:sp>
      <p:sp>
        <p:nvSpPr>
          <p:cNvPr id="217" name="COSA SA FARE?"/>
          <p:cNvSpPr txBox="1"/>
          <p:nvPr/>
        </p:nvSpPr>
        <p:spPr>
          <a:xfrm>
            <a:off x="2231701" y="686485"/>
            <a:ext cx="8580202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9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COSA SA FARE?</a:t>
            </a:r>
          </a:p>
        </p:txBody>
      </p:sp>
      <p:pic>
        <p:nvPicPr>
          <p:cNvPr id="2050" name="Picture 2" descr="Yellow emoji drawing, Emoji Discord Meme Android Imgur, Thinking, orange,  people, internet png | PNGWing">
            <a:extLst>
              <a:ext uri="{FF2B5EF4-FFF2-40B4-BE49-F238E27FC236}">
                <a16:creationId xmlns:a16="http://schemas.microsoft.com/office/drawing/2014/main" id="{A4962228-90A9-B844-97FC-4A2CA25C7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"/>
          <a:stretch/>
        </p:blipFill>
        <p:spPr bwMode="auto">
          <a:xfrm>
            <a:off x="3418145" y="2514600"/>
            <a:ext cx="5842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9" animBg="1" advAuto="0"/>
      <p:bldP spid="210" grpId="10" animBg="1" advAuto="0"/>
      <p:bldP spid="211" grpId="3" animBg="1" advAuto="0"/>
      <p:bldP spid="211" grpId="4" animBg="1" advAuto="0"/>
      <p:bldP spid="212" grpId="1" animBg="1" advAuto="0"/>
      <p:bldP spid="212" grpId="2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WE WANT YOU!"/>
          <p:cNvSpPr txBox="1"/>
          <p:nvPr/>
        </p:nvSpPr>
        <p:spPr>
          <a:xfrm>
            <a:off x="1000696" y="5739962"/>
            <a:ext cx="11003408" cy="1974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0700" cap="all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WE WANT </a:t>
            </a:r>
            <a:r>
              <a:rPr>
                <a:solidFill>
                  <a:srgbClr val="FFE86A"/>
                </a:solidFill>
              </a:rPr>
              <a:t>YOU!</a:t>
            </a:r>
          </a:p>
        </p:txBody>
      </p:sp>
      <p:sp>
        <p:nvSpPr>
          <p:cNvPr id="220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22" name="COSA SA FARE?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COSA SA FARE?</a:t>
            </a:r>
          </a:p>
        </p:txBody>
      </p:sp>
      <p:sp>
        <p:nvSpPr>
          <p:cNvPr id="223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/>
          <a:srcRect b="26594"/>
          <a:stretch>
            <a:fillRect/>
          </a:stretch>
        </p:blipFill>
        <p:spPr>
          <a:xfrm>
            <a:off x="1480497" y="400536"/>
            <a:ext cx="10082588" cy="5455976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WE WANT YOU!"/>
          <p:cNvSpPr txBox="1"/>
          <p:nvPr/>
        </p:nvSpPr>
        <p:spPr>
          <a:xfrm>
            <a:off x="1000696" y="5739962"/>
            <a:ext cx="11003408" cy="1974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07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WE WANT </a:t>
            </a:r>
            <a:r>
              <a:rPr>
                <a:ln w="13589" cap="flat">
                  <a:solidFill>
                    <a:srgbClr val="231F1E"/>
                  </a:solidFill>
                  <a:prstDash val="solid"/>
                  <a:miter lim="400000"/>
                </a:ln>
                <a:noFill/>
              </a:rPr>
              <a:t>YOU!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EVENT DRIVEN PROGRAMMING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000" spc="149">
                <a:solidFill>
                  <a:srgbClr val="231F1E"/>
                </a:solidFill>
              </a:defRPr>
            </a:lvl1pPr>
          </a:lstStyle>
          <a:p>
            <a:r>
              <a:rPr dirty="0"/>
              <a:t>EVENT DRIVEN PROGRAMMING</a:t>
            </a:r>
          </a:p>
        </p:txBody>
      </p:sp>
      <p:sp>
        <p:nvSpPr>
          <p:cNvPr id="30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11" name="PREMESS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intro</a:t>
            </a:r>
            <a:endParaRPr dirty="0"/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436" y="431706"/>
            <a:ext cx="2680064" cy="2680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How to Manage Multiple Java Versions in MacOS (Updated 2021 + macOS Big  Sur) | by Chamika Kasun | Medium">
            <a:extLst>
              <a:ext uri="{FF2B5EF4-FFF2-40B4-BE49-F238E27FC236}">
                <a16:creationId xmlns:a16="http://schemas.microsoft.com/office/drawing/2014/main" id="{F8C9D825-C8F2-0A47-90C1-5C3D0348C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4" y="202932"/>
            <a:ext cx="4022492" cy="225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++ — Wikipédia">
            <a:extLst>
              <a:ext uri="{FF2B5EF4-FFF2-40B4-BE49-F238E27FC236}">
                <a16:creationId xmlns:a16="http://schemas.microsoft.com/office/drawing/2014/main" id="{95154B7E-74BC-A74B-B808-8B874345B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652" y="1920758"/>
            <a:ext cx="3267643" cy="367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Scala Programming Language">
            <a:extLst>
              <a:ext uri="{FF2B5EF4-FFF2-40B4-BE49-F238E27FC236}">
                <a16:creationId xmlns:a16="http://schemas.microsoft.com/office/drawing/2014/main" id="{E3E2EDC9-D31C-884E-9D42-C6303DFBE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66" y="2819053"/>
            <a:ext cx="2107110" cy="342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 programming language v1.11 released, as Google unveils 'Go 2' drafts  [Video] - 9to5Google">
            <a:extLst>
              <a:ext uri="{FF2B5EF4-FFF2-40B4-BE49-F238E27FC236}">
                <a16:creationId xmlns:a16="http://schemas.microsoft.com/office/drawing/2014/main" id="{AA4723C1-286F-6649-8984-C98417E7B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4" t="18614" r="14107" b="17670"/>
          <a:stretch/>
        </p:blipFill>
        <p:spPr bwMode="auto">
          <a:xfrm>
            <a:off x="8597229" y="5826652"/>
            <a:ext cx="3842905" cy="176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C54B53-4310-024E-BC49-F76F17E20C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2846" y="6427802"/>
            <a:ext cx="2167082" cy="955438"/>
          </a:xfrm>
          <a:prstGeom prst="rect">
            <a:avLst/>
          </a:prstGeom>
        </p:spPr>
      </p:pic>
      <p:pic>
        <p:nvPicPr>
          <p:cNvPr id="2050" name="Picture 2" descr="Rust Logo (video game) | Download games, Video game, Video">
            <a:extLst>
              <a:ext uri="{FF2B5EF4-FFF2-40B4-BE49-F238E27FC236}">
                <a16:creationId xmlns:a16="http://schemas.microsoft.com/office/drawing/2014/main" id="{AEDB9F24-6212-1D56-3DC4-CBEC42A42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66" y="3212233"/>
            <a:ext cx="2382157" cy="238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ACA0F7-E0E0-5F50-07BC-2F78C4560504}"/>
              </a:ext>
            </a:extLst>
          </p:cNvPr>
          <p:cNvSpPr txBox="1"/>
          <p:nvPr/>
        </p:nvSpPr>
        <p:spPr>
          <a:xfrm>
            <a:off x="5655679" y="6318003"/>
            <a:ext cx="216708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HTML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848448-B242-4F74-B9B9-62C912BDABF5}"/>
              </a:ext>
            </a:extLst>
          </p:cNvPr>
          <p:cNvCxnSpPr>
            <a:cxnSpLocks/>
          </p:cNvCxnSpPr>
          <p:nvPr/>
        </p:nvCxnSpPr>
        <p:spPr>
          <a:xfrm>
            <a:off x="5780099" y="6295373"/>
            <a:ext cx="1083541" cy="1237039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A002CE-6E38-2CE8-92BA-5A28FC3A3779}"/>
              </a:ext>
            </a:extLst>
          </p:cNvPr>
          <p:cNvCxnSpPr>
            <a:cxnSpLocks/>
          </p:cNvCxnSpPr>
          <p:nvPr/>
        </p:nvCxnSpPr>
        <p:spPr>
          <a:xfrm flipH="1">
            <a:off x="5751041" y="6339372"/>
            <a:ext cx="1141658" cy="1263013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EVENT DRIVEN PROGRAMMING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000" spc="149">
                <a:solidFill>
                  <a:srgbClr val="231F1E"/>
                </a:solidFill>
              </a:defRPr>
            </a:lvl1pPr>
          </a:lstStyle>
          <a:p>
            <a:r>
              <a:t>EVENT DRIVEN PROGRAMMING</a:t>
            </a:r>
          </a:p>
        </p:txBody>
      </p:sp>
      <p:sp>
        <p:nvSpPr>
          <p:cNvPr id="316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18" name="PREMESS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intro</a:t>
            </a:r>
            <a:endParaRPr dirty="0"/>
          </a:p>
        </p:txBody>
      </p:sp>
      <p:sp>
        <p:nvSpPr>
          <p:cNvPr id="320" name="EVENTO X"/>
          <p:cNvSpPr txBox="1"/>
          <p:nvPr/>
        </p:nvSpPr>
        <p:spPr>
          <a:xfrm>
            <a:off x="5252859" y="1571976"/>
            <a:ext cx="2499082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EVENTO</a:t>
            </a:r>
          </a:p>
        </p:txBody>
      </p:sp>
      <p:sp>
        <p:nvSpPr>
          <p:cNvPr id="321" name="DECISIONE"/>
          <p:cNvSpPr txBox="1"/>
          <p:nvPr/>
        </p:nvSpPr>
        <p:spPr>
          <a:xfrm>
            <a:off x="4859317" y="3462337"/>
            <a:ext cx="332497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DECISIONE</a:t>
            </a:r>
          </a:p>
        </p:txBody>
      </p:sp>
      <p:sp>
        <p:nvSpPr>
          <p:cNvPr id="322" name="EFFETTO 1"/>
          <p:cNvSpPr txBox="1"/>
          <p:nvPr/>
        </p:nvSpPr>
        <p:spPr>
          <a:xfrm>
            <a:off x="1029854" y="5419852"/>
            <a:ext cx="31990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chemeClr val="accent5">
                    <a:hueOff val="343847"/>
                    <a:satOff val="6318"/>
                    <a:lumOff val="8159"/>
                  </a:schemeClr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EFFETTO 1</a:t>
            </a:r>
          </a:p>
        </p:txBody>
      </p:sp>
      <p:sp>
        <p:nvSpPr>
          <p:cNvPr id="323" name="EFFETTO 2"/>
          <p:cNvSpPr txBox="1"/>
          <p:nvPr/>
        </p:nvSpPr>
        <p:spPr>
          <a:xfrm>
            <a:off x="4902869" y="5419853"/>
            <a:ext cx="319906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chemeClr val="accent3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EFFETTO 2</a:t>
            </a:r>
          </a:p>
        </p:txBody>
      </p:sp>
      <p:sp>
        <p:nvSpPr>
          <p:cNvPr id="324" name="EFFETTO 3"/>
          <p:cNvSpPr txBox="1"/>
          <p:nvPr/>
        </p:nvSpPr>
        <p:spPr>
          <a:xfrm>
            <a:off x="8689858" y="5487007"/>
            <a:ext cx="3371116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chemeClr val="accent1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EFFETTO </a:t>
            </a:r>
            <a:r>
              <a:rPr lang="en-US" dirty="0"/>
              <a:t>n</a:t>
            </a:r>
            <a:endParaRPr dirty="0"/>
          </a:p>
        </p:txBody>
      </p:sp>
      <p:sp>
        <p:nvSpPr>
          <p:cNvPr id="325" name="Line"/>
          <p:cNvSpPr/>
          <p:nvPr/>
        </p:nvSpPr>
        <p:spPr>
          <a:xfrm>
            <a:off x="6521801" y="2360069"/>
            <a:ext cx="1" cy="1040704"/>
          </a:xfrm>
          <a:prstGeom prst="line">
            <a:avLst/>
          </a:prstGeom>
          <a:ln w="63500">
            <a:solidFill>
              <a:srgbClr val="231F1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26" name="Line"/>
          <p:cNvSpPr/>
          <p:nvPr/>
        </p:nvSpPr>
        <p:spPr>
          <a:xfrm>
            <a:off x="6502399" y="4371593"/>
            <a:ext cx="1" cy="1040704"/>
          </a:xfrm>
          <a:prstGeom prst="line">
            <a:avLst/>
          </a:prstGeom>
          <a:ln w="635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27" name="Line"/>
          <p:cNvSpPr/>
          <p:nvPr/>
        </p:nvSpPr>
        <p:spPr>
          <a:xfrm flipH="1">
            <a:off x="3198440" y="4371593"/>
            <a:ext cx="1525960" cy="1067613"/>
          </a:xfrm>
          <a:prstGeom prst="line">
            <a:avLst/>
          </a:prstGeom>
          <a:ln w="63500">
            <a:solidFill>
              <a:schemeClr val="accent5">
                <a:hueOff val="343847"/>
                <a:satOff val="6318"/>
                <a:lumOff val="815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28" name="Line"/>
          <p:cNvSpPr/>
          <p:nvPr/>
        </p:nvSpPr>
        <p:spPr>
          <a:xfrm>
            <a:off x="8280400" y="4371593"/>
            <a:ext cx="1719433" cy="872566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2" animBg="1" advAuto="0"/>
      <p:bldP spid="323" grpId="4" animBg="1" advAuto="0"/>
      <p:bldP spid="324" grpId="6" animBg="1" advAuto="0"/>
      <p:bldP spid="326" grpId="3" animBg="1" advAuto="0"/>
      <p:bldP spid="327" grpId="1" animBg="1" advAuto="0"/>
      <p:bldP spid="328" grpId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VISUAL PROGRAMMING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VISUAL PROGRAMMING</a:t>
            </a:r>
          </a:p>
        </p:txBody>
      </p:sp>
      <p:sp>
        <p:nvSpPr>
          <p:cNvPr id="29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99" name="VPL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intro</a:t>
            </a:r>
            <a:endParaRPr dirty="0"/>
          </a:p>
        </p:txBody>
      </p:sp>
      <p:sp>
        <p:nvSpPr>
          <p:cNvPr id="302" name="“Un Linguaggio di Programmazione Visuale (VPL in inglese) è un linguaggio che consente la programmazione tramite la manipolazione grafica degli elementi e non tramite sintassi scritta.”"/>
          <p:cNvSpPr txBox="1"/>
          <p:nvPr/>
        </p:nvSpPr>
        <p:spPr>
          <a:xfrm>
            <a:off x="2488999" y="1205345"/>
            <a:ext cx="8026802" cy="3394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defTabSz="496570">
              <a:lnSpc>
                <a:spcPct val="150000"/>
              </a:lnSpc>
              <a:spcBef>
                <a:spcPts val="1900"/>
              </a:spcBef>
              <a:defRPr sz="3145" spc="157">
                <a:solidFill>
                  <a:srgbClr val="231F1E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sz="3200" dirty="0"/>
              <a:t>“Un </a:t>
            </a:r>
            <a:r>
              <a:rPr sz="3200" i="1" dirty="0" err="1">
                <a:latin typeface="Avenir Heavy"/>
                <a:ea typeface="Avenir Heavy"/>
                <a:cs typeface="Avenir Heavy"/>
                <a:sym typeface="Avenir Heavy"/>
              </a:rPr>
              <a:t>Linguaggio</a:t>
            </a:r>
            <a:r>
              <a:rPr sz="3200" i="1" dirty="0">
                <a:latin typeface="Avenir Heavy"/>
                <a:ea typeface="Avenir Heavy"/>
                <a:cs typeface="Avenir Heavy"/>
                <a:sym typeface="Avenir Heavy"/>
              </a:rPr>
              <a:t> di </a:t>
            </a:r>
            <a:r>
              <a:rPr sz="3200" i="1" dirty="0" err="1">
                <a:latin typeface="Avenir Heavy"/>
                <a:ea typeface="Avenir Heavy"/>
                <a:cs typeface="Avenir Heavy"/>
                <a:sym typeface="Avenir Heavy"/>
              </a:rPr>
              <a:t>Programmazione</a:t>
            </a:r>
            <a:r>
              <a:rPr sz="3200" i="1" dirty="0">
                <a:latin typeface="Avenir Heavy"/>
                <a:ea typeface="Avenir Heavy"/>
                <a:cs typeface="Avenir Heavy"/>
                <a:sym typeface="Avenir Heavy"/>
              </a:rPr>
              <a:t> </a:t>
            </a:r>
            <a:r>
              <a:rPr sz="3200" i="1" dirty="0" err="1">
                <a:latin typeface="Avenir Heavy"/>
                <a:ea typeface="Avenir Heavy"/>
                <a:cs typeface="Avenir Heavy"/>
                <a:sym typeface="Avenir Heavy"/>
              </a:rPr>
              <a:t>Visuale</a:t>
            </a:r>
            <a:r>
              <a:rPr sz="3200" dirty="0"/>
              <a:t> (VPL</a:t>
            </a:r>
            <a:r>
              <a:rPr lang="en-US" sz="3200" dirty="0"/>
              <a:t>)</a:t>
            </a:r>
            <a:r>
              <a:rPr sz="3200" dirty="0"/>
              <a:t> </a:t>
            </a:r>
            <a:r>
              <a:rPr sz="3200" dirty="0" err="1"/>
              <a:t>è</a:t>
            </a:r>
            <a:r>
              <a:rPr sz="3200" dirty="0"/>
              <a:t> un </a:t>
            </a:r>
            <a:r>
              <a:rPr sz="3200" dirty="0" err="1"/>
              <a:t>linguaggio</a:t>
            </a:r>
            <a:r>
              <a:rPr sz="3200" dirty="0"/>
              <a:t> </a:t>
            </a:r>
            <a:r>
              <a:rPr sz="3200" dirty="0" err="1"/>
              <a:t>che</a:t>
            </a:r>
            <a:r>
              <a:rPr sz="3200" dirty="0"/>
              <a:t> </a:t>
            </a:r>
            <a:r>
              <a:rPr sz="3200" dirty="0" err="1"/>
              <a:t>consente</a:t>
            </a:r>
            <a:r>
              <a:rPr sz="3200" dirty="0"/>
              <a:t> la </a:t>
            </a:r>
            <a:r>
              <a:rPr sz="3200" dirty="0" err="1"/>
              <a:t>programmazione</a:t>
            </a:r>
            <a:r>
              <a:rPr sz="3200" dirty="0"/>
              <a:t> </a:t>
            </a:r>
            <a:r>
              <a:rPr sz="3200" dirty="0" err="1"/>
              <a:t>tramite</a:t>
            </a:r>
            <a:r>
              <a:rPr sz="3200" dirty="0"/>
              <a:t> la </a:t>
            </a:r>
            <a:r>
              <a:rPr sz="3200" dirty="0" err="1"/>
              <a:t>manipolazione</a:t>
            </a:r>
            <a:r>
              <a:rPr sz="3200" dirty="0"/>
              <a:t> </a:t>
            </a:r>
            <a:r>
              <a:rPr sz="3200" dirty="0" err="1"/>
              <a:t>grafica</a:t>
            </a:r>
            <a:r>
              <a:rPr sz="3200" dirty="0"/>
              <a:t> </a:t>
            </a:r>
            <a:r>
              <a:rPr sz="3200" dirty="0" err="1"/>
              <a:t>degli</a:t>
            </a:r>
            <a:r>
              <a:rPr sz="3200" dirty="0"/>
              <a:t> </a:t>
            </a:r>
            <a:r>
              <a:rPr sz="3200" dirty="0" err="1"/>
              <a:t>elementi</a:t>
            </a:r>
            <a:r>
              <a:rPr sz="3200" dirty="0"/>
              <a:t>.”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505" y="5507361"/>
            <a:ext cx="1536701" cy="194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750" y="5488312"/>
            <a:ext cx="1562101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693" y="5507361"/>
            <a:ext cx="1905001" cy="201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88" name="TUTTO CHIARO?"/>
          <p:cNvSpPr txBox="1"/>
          <p:nvPr/>
        </p:nvSpPr>
        <p:spPr>
          <a:xfrm>
            <a:off x="1938917" y="2457880"/>
            <a:ext cx="9146368" cy="1934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 fontScale="92500"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10602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TUTTO CHIARO?</a:t>
            </a:r>
          </a:p>
        </p:txBody>
      </p:sp>
      <p:sp>
        <p:nvSpPr>
          <p:cNvPr id="289" name="CI SONO DOMANDE?"/>
          <p:cNvSpPr txBox="1"/>
          <p:nvPr/>
        </p:nvSpPr>
        <p:spPr>
          <a:xfrm>
            <a:off x="1929216" y="3074386"/>
            <a:ext cx="9146368" cy="2738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1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CI SONO DOMANDE?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SCRATCH</a:t>
            </a:r>
            <a:endParaRPr dirty="0"/>
          </a:p>
        </p:txBody>
      </p:sp>
      <p:sp>
        <p:nvSpPr>
          <p:cNvPr id="35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5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61" name="PROVIAMO…"/>
          <p:cNvSpPr txBox="1"/>
          <p:nvPr/>
        </p:nvSpPr>
        <p:spPr>
          <a:xfrm>
            <a:off x="2711801" y="1485644"/>
            <a:ext cx="7620000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rPr lang="en-US" dirty="0"/>
              <a:t>Demo time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65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67" name="CREIAMO un programma che  faccia muovere il Nostro thymio!"/>
          <p:cNvSpPr txBox="1"/>
          <p:nvPr/>
        </p:nvSpPr>
        <p:spPr>
          <a:xfrm>
            <a:off x="833076" y="774172"/>
            <a:ext cx="11338648" cy="3464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CREIAMO un </a:t>
            </a:r>
            <a:r>
              <a:rPr dirty="0" err="1"/>
              <a:t>programma</a:t>
            </a:r>
            <a:r>
              <a:rPr dirty="0"/>
              <a:t> </a:t>
            </a:r>
            <a:r>
              <a:rPr dirty="0" err="1"/>
              <a:t>che</a:t>
            </a:r>
            <a:r>
              <a:rPr dirty="0"/>
              <a:t>  </a:t>
            </a:r>
            <a:r>
              <a:rPr dirty="0" err="1"/>
              <a:t>faccia</a:t>
            </a:r>
            <a:r>
              <a:rPr dirty="0"/>
              <a:t> </a:t>
            </a:r>
            <a:r>
              <a:rPr dirty="0" err="1"/>
              <a:t>muovere</a:t>
            </a:r>
            <a:r>
              <a:rPr dirty="0"/>
              <a:t> il Nostro </a:t>
            </a:r>
            <a:r>
              <a:rPr dirty="0" err="1"/>
              <a:t>thymio</a:t>
            </a:r>
            <a:r>
              <a:rPr dirty="0"/>
              <a:t>!</a:t>
            </a:r>
          </a:p>
        </p:txBody>
      </p:sp>
      <p:sp>
        <p:nvSpPr>
          <p:cNvPr id="368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SCRATCH</a:t>
            </a:r>
            <a:endParaRPr dirty="0"/>
          </a:p>
        </p:txBody>
      </p:sp>
      <p:grpSp>
        <p:nvGrpSpPr>
          <p:cNvPr id="8" name="ATTENZIONE!…">
            <a:extLst>
              <a:ext uri="{FF2B5EF4-FFF2-40B4-BE49-F238E27FC236}">
                <a16:creationId xmlns:a16="http://schemas.microsoft.com/office/drawing/2014/main" id="{FD925FE7-DED4-0A4D-ADA7-9E495096610C}"/>
              </a:ext>
            </a:extLst>
          </p:cNvPr>
          <p:cNvGrpSpPr/>
          <p:nvPr/>
        </p:nvGrpSpPr>
        <p:grpSpPr>
          <a:xfrm>
            <a:off x="506757" y="4217634"/>
            <a:ext cx="11991285" cy="2865608"/>
            <a:chOff x="0" y="0"/>
            <a:chExt cx="11991283" cy="2865607"/>
          </a:xfrm>
        </p:grpSpPr>
        <p:sp>
          <p:nvSpPr>
            <p:cNvPr id="9" name="ATTENZIONE!…">
              <a:extLst>
                <a:ext uri="{FF2B5EF4-FFF2-40B4-BE49-F238E27FC236}">
                  <a16:creationId xmlns:a16="http://schemas.microsoft.com/office/drawing/2014/main" id="{64621CB3-12E0-5240-9F6D-F2FCA2C9DA51}"/>
                </a:ext>
              </a:extLst>
            </p:cNvPr>
            <p:cNvSpPr/>
            <p:nvPr/>
          </p:nvSpPr>
          <p:spPr>
            <a:xfrm>
              <a:off x="107950" y="107950"/>
              <a:ext cx="11775383" cy="2649707"/>
            </a:xfrm>
            <a:prstGeom prst="roundRect">
              <a:avLst>
                <a:gd name="adj" fmla="val 11887"/>
              </a:avLst>
            </a:prstGeom>
            <a:solidFill>
              <a:srgbClr val="FF877E">
                <a:alpha val="75080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100" cap="all">
                  <a:solidFill>
                    <a:schemeClr val="accent5">
                      <a:hueOff val="-180946"/>
                      <a:satOff val="-2351"/>
                      <a:lumOff val="-8716"/>
                    </a:schemeClr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5700"/>
                <a:t>ATTENZIONE!</a:t>
              </a: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sz="4100" cap="all">
                  <a:solidFill>
                    <a:schemeClr val="accent5">
                      <a:hueOff val="-180946"/>
                      <a:satOff val="-2351"/>
                      <a:lumOff val="-8716"/>
                    </a:schemeClr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br>
                <a:rPr sz="5700"/>
              </a:br>
              <a:r>
                <a:t> I THYMIO NON SI FERMANO AUTOMATICAMENTE AI BORDI DEL TAVOLO!</a:t>
              </a:r>
            </a:p>
          </p:txBody>
        </p:sp>
        <p:pic>
          <p:nvPicPr>
            <p:cNvPr id="10" name="ATTENZIONE!… ATTENZIONE!  I THYMIO NON SI FERMANO AUTOMATICAMENTE AI BORDI DEL TAVOLO!" descr="ATTENZIONE!… ATTENZIONE!  I THYMIO NON SI FERMANO AUTOMATICAMENTE AI BORDI DEL TAVOLO!">
              <a:extLst>
                <a:ext uri="{FF2B5EF4-FFF2-40B4-BE49-F238E27FC236}">
                  <a16:creationId xmlns:a16="http://schemas.microsoft.com/office/drawing/2014/main" id="{7F05B15D-1A4D-084D-A36E-0EE7149533B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1991283" cy="286560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65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68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Scratch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365324-177C-444F-FD0B-C7BA02F8A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49" y="774171"/>
            <a:ext cx="11611701" cy="618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5719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78" name="Chi siamo"/>
          <p:cNvSpPr txBox="1"/>
          <p:nvPr/>
        </p:nvSpPr>
        <p:spPr>
          <a:xfrm>
            <a:off x="702282" y="1648354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3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 err="1"/>
              <a:t>andrea</a:t>
            </a:r>
            <a:endParaRPr dirty="0"/>
          </a:p>
        </p:txBody>
      </p:sp>
      <p:sp>
        <p:nvSpPr>
          <p:cNvPr id="179" name="CHI SIAMO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500" spc="175">
                <a:solidFill>
                  <a:srgbClr val="000000"/>
                </a:solidFill>
              </a:defRPr>
            </a:lvl1pPr>
          </a:lstStyle>
          <a:p>
            <a:r>
              <a:rPr dirty="0"/>
              <a:t>CHI SIAMO</a:t>
            </a:r>
          </a:p>
        </p:txBody>
      </p:sp>
      <p:sp>
        <p:nvSpPr>
          <p:cNvPr id="180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8" name="Chi siamo">
            <a:extLst>
              <a:ext uri="{FF2B5EF4-FFF2-40B4-BE49-F238E27FC236}">
                <a16:creationId xmlns:a16="http://schemas.microsoft.com/office/drawing/2014/main" id="{5FE3C050-6854-6648-AA9A-4B43EABF3E9C}"/>
              </a:ext>
            </a:extLst>
          </p:cNvPr>
          <p:cNvSpPr txBox="1"/>
          <p:nvPr/>
        </p:nvSpPr>
        <p:spPr>
          <a:xfrm>
            <a:off x="6502400" y="1648354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3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 err="1"/>
              <a:t>stefano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EC193B-B864-DF5B-E7DC-D5CA5758F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462" y="3346325"/>
            <a:ext cx="3753757" cy="375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ED8A31C-498F-E2A6-4978-35CDBA81E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580" y="3346325"/>
            <a:ext cx="3753758" cy="37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83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85" name="E se volessimo fare a meno di interagire DIRETTAMENTE coN thymio?"/>
          <p:cNvSpPr txBox="1"/>
          <p:nvPr/>
        </p:nvSpPr>
        <p:spPr>
          <a:xfrm>
            <a:off x="833076" y="2012117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 se volessimo fare a meno di interagire DIRETTAMENTE coN thymio?</a:t>
            </a:r>
          </a:p>
        </p:txBody>
      </p:sp>
      <p:sp>
        <p:nvSpPr>
          <p:cNvPr id="386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Scratch</a:t>
            </a: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90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92" name="USIAMO I sensori!"/>
          <p:cNvSpPr txBox="1"/>
          <p:nvPr/>
        </p:nvSpPr>
        <p:spPr>
          <a:xfrm>
            <a:off x="833076" y="441376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USIAMO I sensori!</a:t>
            </a:r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4" y="1418662"/>
            <a:ext cx="1809745" cy="1849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402" y="1418662"/>
            <a:ext cx="1936331" cy="1827752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Scratch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ED062-9E60-EB50-0992-F52075DA5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807" y="4419891"/>
            <a:ext cx="10789988" cy="223873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16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18" name="COME FARE PER NON FARE CADERE I THYMIO DAL TAVOLO?"/>
          <p:cNvSpPr txBox="1"/>
          <p:nvPr/>
        </p:nvSpPr>
        <p:spPr>
          <a:xfrm>
            <a:off x="852478" y="2012117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 err="1"/>
              <a:t>Proviamo</a:t>
            </a:r>
            <a:r>
              <a:rPr lang="en-US" dirty="0"/>
              <a:t> a farci </a:t>
            </a:r>
            <a:r>
              <a:rPr lang="en-US" dirty="0" err="1"/>
              <a:t>seguire</a:t>
            </a:r>
            <a:r>
              <a:rPr lang="en-US" dirty="0"/>
              <a:t> dal </a:t>
            </a:r>
            <a:r>
              <a:rPr lang="en-US" dirty="0" err="1"/>
              <a:t>thymio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419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Scratch</a:t>
            </a: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16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19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Scratch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7C211C-D583-B4DB-7A68-2DE45C58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113" y="967981"/>
            <a:ext cx="7026574" cy="583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764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16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18" name="COME FARE PER NON FARE CADERE I THYMIO DAL TAVOLO?"/>
          <p:cNvSpPr txBox="1"/>
          <p:nvPr/>
        </p:nvSpPr>
        <p:spPr>
          <a:xfrm>
            <a:off x="852478" y="2012117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COME FARE PER NON FAR CADERE I THYMIO DAL TAVOLO?</a:t>
            </a:r>
          </a:p>
        </p:txBody>
      </p:sp>
      <p:sp>
        <p:nvSpPr>
          <p:cNvPr id="419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Scratch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399000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23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PRATICA</a:t>
            </a:r>
          </a:p>
        </p:txBody>
      </p:sp>
      <p:sp>
        <p:nvSpPr>
          <p:cNvPr id="425" name="USANDO I SENSORI…"/>
          <p:cNvSpPr txBox="1"/>
          <p:nvPr/>
        </p:nvSpPr>
        <p:spPr>
          <a:xfrm>
            <a:off x="3827556" y="2012117"/>
            <a:ext cx="7023634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USANDO I SENSORI</a:t>
            </a:r>
          </a:p>
          <a:p>
            <a: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DEL TERRENO</a:t>
            </a:r>
          </a:p>
        </p:txBody>
      </p:sp>
      <p:pic>
        <p:nvPicPr>
          <p:cNvPr id="4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610" y="2396508"/>
            <a:ext cx="1435865" cy="3013543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Scratch</a:t>
            </a: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23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27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Scratch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EFA3C-30FE-2255-0B5F-A16FD03E1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817" y="910248"/>
            <a:ext cx="7939166" cy="552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9042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31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33" name="I SENSORI INFERIORI MISURANO LA RIFLETTIVITÀ DEL TERRENO"/>
          <p:cNvSpPr txBox="1"/>
          <p:nvPr/>
        </p:nvSpPr>
        <p:spPr>
          <a:xfrm>
            <a:off x="579068" y="2012117"/>
            <a:ext cx="1188546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 SENSORI INFERIORI MISURANO LA RIFLETTIVITÀ DEL TERRENO</a:t>
            </a:r>
          </a:p>
        </p:txBody>
      </p:sp>
      <p:sp>
        <p:nvSpPr>
          <p:cNvPr id="434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Scratch</a:t>
            </a:r>
            <a:endParaRPr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38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40" name="QUESTO CI PERMETTE DI CREARE “CIRCUITI” CON DEL NASTRO NON RIFLETTENTE!"/>
          <p:cNvSpPr txBox="1"/>
          <p:nvPr/>
        </p:nvSpPr>
        <p:spPr>
          <a:xfrm>
            <a:off x="579068" y="-167923"/>
            <a:ext cx="11885468" cy="3782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QUESTO CI PERMETTE DI CREARE “CIRCUITI” CON DEL NASTRO NON RIFLETTENTE!</a:t>
            </a:r>
          </a:p>
        </p:txBody>
      </p:sp>
      <p:pic>
        <p:nvPicPr>
          <p:cNvPr id="441" name="Image" descr="Image"/>
          <p:cNvPicPr>
            <a:picLocks noChangeAspect="1"/>
          </p:cNvPicPr>
          <p:nvPr/>
        </p:nvPicPr>
        <p:blipFill>
          <a:blip r:embed="rId2"/>
          <a:srcRect t="4980"/>
          <a:stretch>
            <a:fillRect/>
          </a:stretch>
        </p:blipFill>
        <p:spPr>
          <a:xfrm>
            <a:off x="-12499" y="3639733"/>
            <a:ext cx="5969001" cy="4163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13549" y="0"/>
                </a:moveTo>
                <a:cubicBezTo>
                  <a:pt x="12813" y="1"/>
                  <a:pt x="12313" y="12"/>
                  <a:pt x="12291" y="35"/>
                </a:cubicBezTo>
                <a:cubicBezTo>
                  <a:pt x="12249" y="78"/>
                  <a:pt x="12176" y="221"/>
                  <a:pt x="12128" y="350"/>
                </a:cubicBezTo>
                <a:cubicBezTo>
                  <a:pt x="12012" y="666"/>
                  <a:pt x="11569" y="1327"/>
                  <a:pt x="11445" y="1390"/>
                </a:cubicBezTo>
                <a:cubicBezTo>
                  <a:pt x="11199" y="1921"/>
                  <a:pt x="10977" y="2462"/>
                  <a:pt x="10901" y="2771"/>
                </a:cubicBezTo>
                <a:cubicBezTo>
                  <a:pt x="10844" y="3000"/>
                  <a:pt x="10771" y="3236"/>
                  <a:pt x="10738" y="3296"/>
                </a:cubicBezTo>
                <a:cubicBezTo>
                  <a:pt x="10705" y="3356"/>
                  <a:pt x="10640" y="3583"/>
                  <a:pt x="10592" y="3802"/>
                </a:cubicBezTo>
                <a:cubicBezTo>
                  <a:pt x="10543" y="4022"/>
                  <a:pt x="10480" y="4246"/>
                  <a:pt x="10450" y="4301"/>
                </a:cubicBezTo>
                <a:cubicBezTo>
                  <a:pt x="10369" y="4448"/>
                  <a:pt x="6149" y="4298"/>
                  <a:pt x="5943" y="4140"/>
                </a:cubicBezTo>
                <a:cubicBezTo>
                  <a:pt x="5812" y="4040"/>
                  <a:pt x="5763" y="4048"/>
                  <a:pt x="5657" y="4185"/>
                </a:cubicBezTo>
                <a:cubicBezTo>
                  <a:pt x="5587" y="4277"/>
                  <a:pt x="5496" y="4350"/>
                  <a:pt x="5457" y="4350"/>
                </a:cubicBezTo>
                <a:cubicBezTo>
                  <a:pt x="5419" y="4350"/>
                  <a:pt x="5335" y="4432"/>
                  <a:pt x="5272" y="4531"/>
                </a:cubicBezTo>
                <a:cubicBezTo>
                  <a:pt x="5187" y="4665"/>
                  <a:pt x="5178" y="4742"/>
                  <a:pt x="5236" y="4826"/>
                </a:cubicBezTo>
                <a:cubicBezTo>
                  <a:pt x="5337" y="4969"/>
                  <a:pt x="5079" y="5563"/>
                  <a:pt x="4184" y="7243"/>
                </a:cubicBezTo>
                <a:cubicBezTo>
                  <a:pt x="3818" y="7928"/>
                  <a:pt x="3311" y="8892"/>
                  <a:pt x="3059" y="9386"/>
                </a:cubicBezTo>
                <a:cubicBezTo>
                  <a:pt x="2807" y="9879"/>
                  <a:pt x="2242" y="10978"/>
                  <a:pt x="1804" y="11827"/>
                </a:cubicBezTo>
                <a:cubicBezTo>
                  <a:pt x="1366" y="12677"/>
                  <a:pt x="809" y="13766"/>
                  <a:pt x="567" y="14246"/>
                </a:cubicBezTo>
                <a:cubicBezTo>
                  <a:pt x="326" y="14727"/>
                  <a:pt x="100" y="15093"/>
                  <a:pt x="65" y="15062"/>
                </a:cubicBezTo>
                <a:cubicBezTo>
                  <a:pt x="26" y="15027"/>
                  <a:pt x="0" y="16311"/>
                  <a:pt x="0" y="18300"/>
                </a:cubicBezTo>
                <a:lnTo>
                  <a:pt x="0" y="21596"/>
                </a:lnTo>
                <a:lnTo>
                  <a:pt x="1028" y="21594"/>
                </a:lnTo>
                <a:lnTo>
                  <a:pt x="2055" y="21590"/>
                </a:lnTo>
                <a:lnTo>
                  <a:pt x="2845" y="20073"/>
                </a:lnTo>
                <a:cubicBezTo>
                  <a:pt x="2943" y="19884"/>
                  <a:pt x="3117" y="19550"/>
                  <a:pt x="3244" y="19305"/>
                </a:cubicBezTo>
                <a:cubicBezTo>
                  <a:pt x="3600" y="18596"/>
                  <a:pt x="4017" y="17772"/>
                  <a:pt x="4390" y="17052"/>
                </a:cubicBezTo>
                <a:cubicBezTo>
                  <a:pt x="4563" y="16719"/>
                  <a:pt x="5001" y="15873"/>
                  <a:pt x="5366" y="15171"/>
                </a:cubicBezTo>
                <a:cubicBezTo>
                  <a:pt x="5730" y="14469"/>
                  <a:pt x="6223" y="13494"/>
                  <a:pt x="6461" y="13005"/>
                </a:cubicBezTo>
                <a:cubicBezTo>
                  <a:pt x="7434" y="11009"/>
                  <a:pt x="7962" y="10197"/>
                  <a:pt x="8130" y="10438"/>
                </a:cubicBezTo>
                <a:cubicBezTo>
                  <a:pt x="8162" y="10484"/>
                  <a:pt x="8270" y="10530"/>
                  <a:pt x="8419" y="10567"/>
                </a:cubicBezTo>
                <a:cubicBezTo>
                  <a:pt x="8469" y="10464"/>
                  <a:pt x="8579" y="10367"/>
                  <a:pt x="8700" y="10353"/>
                </a:cubicBezTo>
                <a:cubicBezTo>
                  <a:pt x="8915" y="10330"/>
                  <a:pt x="9048" y="10467"/>
                  <a:pt x="8920" y="10580"/>
                </a:cubicBezTo>
                <a:cubicBezTo>
                  <a:pt x="8780" y="10703"/>
                  <a:pt x="8850" y="10853"/>
                  <a:pt x="9019" y="10792"/>
                </a:cubicBezTo>
                <a:cubicBezTo>
                  <a:pt x="9096" y="10764"/>
                  <a:pt x="9157" y="10772"/>
                  <a:pt x="9197" y="10802"/>
                </a:cubicBezTo>
                <a:cubicBezTo>
                  <a:pt x="9215" y="10721"/>
                  <a:pt x="9237" y="10657"/>
                  <a:pt x="9265" y="10633"/>
                </a:cubicBezTo>
                <a:cubicBezTo>
                  <a:pt x="9334" y="10572"/>
                  <a:pt x="9315" y="10541"/>
                  <a:pt x="9191" y="10516"/>
                </a:cubicBezTo>
                <a:cubicBezTo>
                  <a:pt x="8875" y="10452"/>
                  <a:pt x="9057" y="10282"/>
                  <a:pt x="9474" y="10252"/>
                </a:cubicBezTo>
                <a:cubicBezTo>
                  <a:pt x="9950" y="10219"/>
                  <a:pt x="10140" y="10326"/>
                  <a:pt x="10198" y="10660"/>
                </a:cubicBezTo>
                <a:cubicBezTo>
                  <a:pt x="10280" y="11126"/>
                  <a:pt x="10458" y="11635"/>
                  <a:pt x="10520" y="11580"/>
                </a:cubicBezTo>
                <a:cubicBezTo>
                  <a:pt x="10555" y="11549"/>
                  <a:pt x="10507" y="11288"/>
                  <a:pt x="10414" y="11002"/>
                </a:cubicBezTo>
                <a:cubicBezTo>
                  <a:pt x="10241" y="10471"/>
                  <a:pt x="10186" y="9696"/>
                  <a:pt x="10313" y="9583"/>
                </a:cubicBezTo>
                <a:cubicBezTo>
                  <a:pt x="10388" y="9517"/>
                  <a:pt x="10392" y="9527"/>
                  <a:pt x="10514" y="10281"/>
                </a:cubicBezTo>
                <a:cubicBezTo>
                  <a:pt x="10616" y="10907"/>
                  <a:pt x="11099" y="12333"/>
                  <a:pt x="11409" y="12921"/>
                </a:cubicBezTo>
                <a:cubicBezTo>
                  <a:pt x="11729" y="13526"/>
                  <a:pt x="12254" y="14323"/>
                  <a:pt x="12505" y="14582"/>
                </a:cubicBezTo>
                <a:cubicBezTo>
                  <a:pt x="12614" y="14695"/>
                  <a:pt x="12662" y="14759"/>
                  <a:pt x="12664" y="14823"/>
                </a:cubicBezTo>
                <a:cubicBezTo>
                  <a:pt x="12720" y="14815"/>
                  <a:pt x="12940" y="14806"/>
                  <a:pt x="13239" y="14800"/>
                </a:cubicBezTo>
                <a:cubicBezTo>
                  <a:pt x="13603" y="14793"/>
                  <a:pt x="13810" y="14826"/>
                  <a:pt x="13853" y="14895"/>
                </a:cubicBezTo>
                <a:cubicBezTo>
                  <a:pt x="14284" y="14883"/>
                  <a:pt x="14822" y="14874"/>
                  <a:pt x="15590" y="14872"/>
                </a:cubicBezTo>
                <a:cubicBezTo>
                  <a:pt x="18025" y="14868"/>
                  <a:pt x="18290" y="14883"/>
                  <a:pt x="18310" y="15029"/>
                </a:cubicBezTo>
                <a:cubicBezTo>
                  <a:pt x="18310" y="15031"/>
                  <a:pt x="18310" y="15036"/>
                  <a:pt x="18310" y="15039"/>
                </a:cubicBezTo>
                <a:lnTo>
                  <a:pt x="18529" y="14718"/>
                </a:lnTo>
                <a:lnTo>
                  <a:pt x="19420" y="14705"/>
                </a:lnTo>
                <a:cubicBezTo>
                  <a:pt x="19780" y="14701"/>
                  <a:pt x="20045" y="14705"/>
                  <a:pt x="20200" y="14714"/>
                </a:cubicBezTo>
                <a:cubicBezTo>
                  <a:pt x="20343" y="14681"/>
                  <a:pt x="20407" y="14639"/>
                  <a:pt x="20432" y="14574"/>
                </a:cubicBezTo>
                <a:cubicBezTo>
                  <a:pt x="20467" y="14486"/>
                  <a:pt x="20519" y="14437"/>
                  <a:pt x="20550" y="14465"/>
                </a:cubicBezTo>
                <a:cubicBezTo>
                  <a:pt x="20575" y="14486"/>
                  <a:pt x="20607" y="14242"/>
                  <a:pt x="20631" y="13927"/>
                </a:cubicBezTo>
                <a:cubicBezTo>
                  <a:pt x="20622" y="13554"/>
                  <a:pt x="20614" y="13095"/>
                  <a:pt x="20609" y="12468"/>
                </a:cubicBezTo>
                <a:lnTo>
                  <a:pt x="20590" y="10182"/>
                </a:lnTo>
                <a:lnTo>
                  <a:pt x="20715" y="10191"/>
                </a:lnTo>
                <a:cubicBezTo>
                  <a:pt x="20788" y="10167"/>
                  <a:pt x="20905" y="10165"/>
                  <a:pt x="21096" y="10154"/>
                </a:cubicBezTo>
                <a:lnTo>
                  <a:pt x="21587" y="10125"/>
                </a:lnTo>
                <a:cubicBezTo>
                  <a:pt x="21594" y="8996"/>
                  <a:pt x="21600" y="7827"/>
                  <a:pt x="21600" y="6151"/>
                </a:cubicBezTo>
                <a:lnTo>
                  <a:pt x="21600" y="4556"/>
                </a:lnTo>
                <a:lnTo>
                  <a:pt x="21600" y="4496"/>
                </a:lnTo>
                <a:lnTo>
                  <a:pt x="21600" y="4350"/>
                </a:lnTo>
                <a:lnTo>
                  <a:pt x="21013" y="4350"/>
                </a:lnTo>
                <a:cubicBezTo>
                  <a:pt x="20429" y="4350"/>
                  <a:pt x="20196" y="4224"/>
                  <a:pt x="20491" y="4068"/>
                </a:cubicBezTo>
                <a:lnTo>
                  <a:pt x="20645" y="3988"/>
                </a:lnTo>
                <a:lnTo>
                  <a:pt x="20494" y="3786"/>
                </a:lnTo>
                <a:cubicBezTo>
                  <a:pt x="20358" y="3605"/>
                  <a:pt x="20336" y="3421"/>
                  <a:pt x="20267" y="1900"/>
                </a:cubicBezTo>
                <a:cubicBezTo>
                  <a:pt x="20225" y="973"/>
                  <a:pt x="20171" y="184"/>
                  <a:pt x="20147" y="148"/>
                </a:cubicBezTo>
                <a:cubicBezTo>
                  <a:pt x="20098" y="76"/>
                  <a:pt x="15756" y="-4"/>
                  <a:pt x="1354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42" name="Image" descr="Imag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77458" y="3214367"/>
            <a:ext cx="4247216" cy="3638973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Scratch</a:t>
            </a: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6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571" name="OBIETTIVO:"/>
          <p:cNvSpPr txBox="1"/>
          <p:nvPr/>
        </p:nvSpPr>
        <p:spPr>
          <a:xfrm>
            <a:off x="3998960" y="774171"/>
            <a:ext cx="5006879" cy="15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OBIETTIVO</a:t>
            </a:r>
            <a:r>
              <a:rPr lang="en-US" dirty="0"/>
              <a:t> 1</a:t>
            </a:r>
            <a:r>
              <a:rPr dirty="0"/>
              <a:t>:</a:t>
            </a:r>
          </a:p>
        </p:txBody>
      </p:sp>
      <p:sp>
        <p:nvSpPr>
          <p:cNvPr id="572" name="PROGRAMMARE IL PROPRIO THYMIO IN MODO CHE QUANDO RAGGIUNGA IL NASTRO NERO, COMPIa UN 180 e TORNi INDIETRO"/>
          <p:cNvSpPr txBox="1"/>
          <p:nvPr/>
        </p:nvSpPr>
        <p:spPr>
          <a:xfrm>
            <a:off x="559666" y="2434684"/>
            <a:ext cx="1188546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 defTabSz="578358">
              <a:lnSpc>
                <a:spcPct val="80000"/>
              </a:lnSpc>
              <a:spcBef>
                <a:spcPts val="2200"/>
              </a:spcBef>
              <a:defRPr sz="6336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PROGRAMMARE IL PROPRIO THYMIO IN MODO CHE QUANDO RAGGIUNGA IL NASTRO, </a:t>
            </a:r>
            <a:r>
              <a:rPr lang="en-US" dirty="0" err="1"/>
              <a:t>faccia</a:t>
            </a:r>
            <a:r>
              <a:rPr dirty="0"/>
              <a:t> UN </a:t>
            </a:r>
            <a:r>
              <a:rPr lang="en-US" dirty="0" err="1"/>
              <a:t>giro</a:t>
            </a:r>
            <a:r>
              <a:rPr dirty="0"/>
              <a:t> e </a:t>
            </a:r>
            <a:r>
              <a:rPr dirty="0" err="1"/>
              <a:t>TORNi</a:t>
            </a:r>
            <a:r>
              <a:rPr dirty="0"/>
              <a:t> INDIETRO</a:t>
            </a:r>
          </a:p>
        </p:txBody>
      </p:sp>
      <p:sp>
        <p:nvSpPr>
          <p:cNvPr id="573" name="VPL - AVAnzato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Scratch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91" name="COSA FAREMO OGGI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COSA FAREMO OGGI</a:t>
            </a:r>
          </a:p>
        </p:txBody>
      </p:sp>
      <p:sp>
        <p:nvSpPr>
          <p:cNvPr id="192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195" name="2. VISUAL PROGRAMMING"/>
          <p:cNvSpPr txBox="1"/>
          <p:nvPr/>
        </p:nvSpPr>
        <p:spPr>
          <a:xfrm>
            <a:off x="1497621" y="1893219"/>
            <a:ext cx="10009558" cy="3573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60831">
              <a:lnSpc>
                <a:spcPct val="80000"/>
              </a:lnSpc>
              <a:spcBef>
                <a:spcPts val="2200"/>
              </a:spcBef>
              <a:defRPr sz="6048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 marL="1143000" indent="-1143000">
              <a:buAutoNum type="arabicPeriod"/>
            </a:pPr>
            <a:r>
              <a:rPr lang="en-GB" dirty="0"/>
              <a:t>INTRO (</a:t>
            </a:r>
            <a:r>
              <a:rPr lang="en-GB" dirty="0" err="1"/>
              <a:t>corta</a:t>
            </a:r>
            <a:r>
              <a:rPr lang="en-GB" dirty="0"/>
              <a:t>, </a:t>
            </a:r>
            <a:r>
              <a:rPr lang="en-GB" dirty="0" err="1"/>
              <a:t>davvero</a:t>
            </a:r>
            <a:r>
              <a:rPr lang="en-GB" dirty="0"/>
              <a:t>)</a:t>
            </a:r>
          </a:p>
          <a:p>
            <a:pPr marL="1143000" indent="-1143000">
              <a:buAutoNum type="arabicPeriod"/>
            </a:pPr>
            <a:r>
              <a:rPr lang="en-US" dirty="0" err="1"/>
              <a:t>Pratica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6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571" name="OBIETTIVO:"/>
          <p:cNvSpPr txBox="1"/>
          <p:nvPr/>
        </p:nvSpPr>
        <p:spPr>
          <a:xfrm>
            <a:off x="3998960" y="774171"/>
            <a:ext cx="5006879" cy="15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OBIETTIVO</a:t>
            </a:r>
            <a:r>
              <a:rPr lang="en-US" dirty="0"/>
              <a:t> 2</a:t>
            </a:r>
            <a:r>
              <a:rPr dirty="0"/>
              <a:t>:</a:t>
            </a:r>
          </a:p>
        </p:txBody>
      </p:sp>
      <p:sp>
        <p:nvSpPr>
          <p:cNvPr id="572" name="PROGRAMMARE IL PROPRIO THYMIO IN MODO CHE QUANDO RAGGIUNGA IL NASTRO NERO, COMPIa UN 180 e TORNi INDIETRO"/>
          <p:cNvSpPr txBox="1"/>
          <p:nvPr/>
        </p:nvSpPr>
        <p:spPr>
          <a:xfrm>
            <a:off x="559666" y="2434684"/>
            <a:ext cx="1188546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 defTabSz="578358">
              <a:lnSpc>
                <a:spcPct val="80000"/>
              </a:lnSpc>
              <a:spcBef>
                <a:spcPts val="2200"/>
              </a:spcBef>
              <a:defRPr sz="6336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PROGRAMMARE IL PROPRIO THYMIO IN MODO CHE </a:t>
            </a:r>
            <a:r>
              <a:rPr lang="en-US" dirty="0" err="1"/>
              <a:t>Segua</a:t>
            </a:r>
            <a:r>
              <a:rPr lang="en-US" dirty="0"/>
              <a:t> il </a:t>
            </a:r>
            <a:r>
              <a:rPr lang="en-US" dirty="0" err="1"/>
              <a:t>nastro</a:t>
            </a:r>
            <a:endParaRPr dirty="0"/>
          </a:p>
        </p:txBody>
      </p:sp>
      <p:sp>
        <p:nvSpPr>
          <p:cNvPr id="573" name="VPL - AVAnzato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Scratch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790953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Rectangle"/>
          <p:cNvSpPr/>
          <p:nvPr/>
        </p:nvSpPr>
        <p:spPr>
          <a:xfrm rot="18900000">
            <a:off x="943214" y="4829572"/>
            <a:ext cx="4659628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65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67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69" name="Rectangle"/>
          <p:cNvSpPr/>
          <p:nvPr/>
        </p:nvSpPr>
        <p:spPr>
          <a:xfrm>
            <a:off x="4483012" y="3357179"/>
            <a:ext cx="9534949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0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Scratch</a:t>
            </a:r>
            <a:endParaRPr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"/>
          <p:cNvSpPr/>
          <p:nvPr/>
        </p:nvSpPr>
        <p:spPr>
          <a:xfrm rot="2700000">
            <a:off x="8585853" y="3798939"/>
            <a:ext cx="6321210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3" name="Rectangle"/>
          <p:cNvSpPr/>
          <p:nvPr/>
        </p:nvSpPr>
        <p:spPr>
          <a:xfrm rot="18900000">
            <a:off x="5003712" y="3761867"/>
            <a:ext cx="6300418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4" name="Rectangle"/>
          <p:cNvSpPr/>
          <p:nvPr/>
        </p:nvSpPr>
        <p:spPr>
          <a:xfrm rot="2700000">
            <a:off x="3532461" y="4462699"/>
            <a:ext cx="3537892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5" name="Rectangle"/>
          <p:cNvSpPr/>
          <p:nvPr/>
        </p:nvSpPr>
        <p:spPr>
          <a:xfrm rot="18900000">
            <a:off x="825873" y="4878176"/>
            <a:ext cx="4797101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81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Scratch</a:t>
            </a:r>
            <a:endParaRPr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12" name="FINE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FINE</a:t>
            </a:r>
          </a:p>
        </p:txBody>
      </p:sp>
      <p:sp>
        <p:nvSpPr>
          <p:cNvPr id="714" name="Grazie per la vostra attenzione!"/>
          <p:cNvSpPr txBox="1"/>
          <p:nvPr/>
        </p:nvSpPr>
        <p:spPr>
          <a:xfrm>
            <a:off x="2075244" y="1155056"/>
            <a:ext cx="8893115" cy="414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>
              <a:lnSpc>
                <a:spcPct val="100000"/>
              </a:lnSpc>
            </a:pPr>
            <a:r>
              <a:rPr dirty="0" err="1"/>
              <a:t>Grazie</a:t>
            </a:r>
            <a:r>
              <a:rPr dirty="0"/>
              <a:t> per la </a:t>
            </a:r>
            <a:r>
              <a:rPr dirty="0" err="1"/>
              <a:t>vostra</a:t>
            </a:r>
            <a:r>
              <a:rPr dirty="0"/>
              <a:t> </a:t>
            </a:r>
            <a:r>
              <a:rPr dirty="0" err="1"/>
              <a:t>attenzione</a:t>
            </a:r>
            <a:r>
              <a:rPr dirty="0"/>
              <a:t>!</a:t>
            </a:r>
          </a:p>
        </p:txBody>
      </p:sp>
      <p:sp>
        <p:nvSpPr>
          <p:cNvPr id="8" name="Grazie per la vostra attenzione!">
            <a:extLst>
              <a:ext uri="{FF2B5EF4-FFF2-40B4-BE49-F238E27FC236}">
                <a16:creationId xmlns:a16="http://schemas.microsoft.com/office/drawing/2014/main" id="{05763A1C-D073-D046-A901-A28756151AE2}"/>
              </a:ext>
            </a:extLst>
          </p:cNvPr>
          <p:cNvSpPr txBox="1"/>
          <p:nvPr/>
        </p:nvSpPr>
        <p:spPr>
          <a:xfrm>
            <a:off x="2055842" y="5302533"/>
            <a:ext cx="8893115" cy="2272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>
                <a:hlinkClick r:id="rId2"/>
              </a:rPr>
              <a:t>https://</a:t>
            </a:r>
            <a:r>
              <a:rPr lang="en-US" sz="4400" dirty="0" err="1">
                <a:hlinkClick r:id="rId2"/>
              </a:rPr>
              <a:t>thymio.org</a:t>
            </a:r>
            <a:endParaRPr lang="en-US" sz="4400" dirty="0"/>
          </a:p>
          <a:p>
            <a:pPr>
              <a:lnSpc>
                <a:spcPct val="100000"/>
              </a:lnSpc>
            </a:pPr>
            <a:r>
              <a:rPr lang="en-US" sz="4400" dirty="0">
                <a:hlinkClick r:id="rId3"/>
              </a:rPr>
              <a:t>https://</a:t>
            </a:r>
            <a:r>
              <a:rPr lang="en-US" sz="4400" dirty="0" err="1">
                <a:hlinkClick r:id="rId3"/>
              </a:rPr>
              <a:t>Inf.usi.ch</a:t>
            </a:r>
            <a:endParaRPr sz="4400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84" name="COS’È UN THYMIO?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COS’È UN THYMIO?</a:t>
            </a:r>
          </a:p>
        </p:txBody>
      </p:sp>
      <p:sp>
        <p:nvSpPr>
          <p:cNvPr id="185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517885"/>
            <a:ext cx="9728200" cy="605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ai-artificial-intelligence-astronomy-73910.jpg" descr="ai-artificial-intelligence-astronomy-73910.jpg"/>
          <p:cNvPicPr>
            <a:picLocks noChangeAspect="1"/>
          </p:cNvPicPr>
          <p:nvPr/>
        </p:nvPicPr>
        <p:blipFill rotWithShape="1">
          <a:blip r:embed="rId2">
            <a:alphaModFix amt="32066"/>
          </a:blip>
          <a:srcRect t="12575" b="12350"/>
          <a:stretch/>
        </p:blipFill>
        <p:spPr>
          <a:xfrm>
            <a:off x="0" y="0"/>
            <a:ext cx="13004800" cy="781077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33" name="CAPACITà…"/>
          <p:cNvSpPr txBox="1"/>
          <p:nvPr/>
        </p:nvSpPr>
        <p:spPr>
          <a:xfrm>
            <a:off x="2166566" y="1707404"/>
            <a:ext cx="8671668" cy="4378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CAPACITà</a:t>
            </a:r>
          </a:p>
          <a:p>
            <a:pPr algn="ctr"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TECNICHE</a:t>
            </a:r>
          </a:p>
        </p:txBody>
      </p:sp>
      <p:sp>
        <p:nvSpPr>
          <p:cNvPr id="234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35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00" name="SPECIFICHE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capacità</a:t>
            </a:r>
            <a:endParaRPr dirty="0"/>
          </a:p>
        </p:txBody>
      </p:sp>
      <p:sp>
        <p:nvSpPr>
          <p:cNvPr id="201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rcRect b="3107"/>
          <a:stretch>
            <a:fillRect/>
          </a:stretch>
        </p:blipFill>
        <p:spPr>
          <a:xfrm>
            <a:off x="1791241" y="-49005"/>
            <a:ext cx="11236777" cy="7621286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Rectangle"/>
          <p:cNvSpPr/>
          <p:nvPr/>
        </p:nvSpPr>
        <p:spPr>
          <a:xfrm>
            <a:off x="1615557" y="1558934"/>
            <a:ext cx="985153" cy="4113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39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40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42" name="9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9</a:t>
            </a:r>
          </a:p>
        </p:txBody>
      </p:sp>
      <p:sp>
        <p:nvSpPr>
          <p:cNvPr id="243" name="SENSORI"/>
          <p:cNvSpPr txBox="1"/>
          <p:nvPr/>
        </p:nvSpPr>
        <p:spPr>
          <a:xfrm>
            <a:off x="3675460" y="845689"/>
            <a:ext cx="9146369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SENSORI </a:t>
            </a:r>
          </a:p>
        </p:txBody>
      </p:sp>
      <p:sp>
        <p:nvSpPr>
          <p:cNvPr id="244" name="DI PROSSIMITÀ (IR)"/>
          <p:cNvSpPr txBox="1"/>
          <p:nvPr/>
        </p:nvSpPr>
        <p:spPr>
          <a:xfrm>
            <a:off x="3710048" y="2553909"/>
            <a:ext cx="672544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DI PROSSIMITÀ (IR)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2"/>
          <a:srcRect t="27837" r="1887" b="18560"/>
          <a:stretch>
            <a:fillRect/>
          </a:stretch>
        </p:blipFill>
        <p:spPr>
          <a:xfrm>
            <a:off x="2543599" y="4768879"/>
            <a:ext cx="4416833" cy="2413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3" extrusionOk="0">
                <a:moveTo>
                  <a:pt x="5368" y="0"/>
                </a:moveTo>
                <a:cubicBezTo>
                  <a:pt x="5198" y="-5"/>
                  <a:pt x="5036" y="68"/>
                  <a:pt x="4966" y="221"/>
                </a:cubicBezTo>
                <a:cubicBezTo>
                  <a:pt x="4910" y="346"/>
                  <a:pt x="4746" y="448"/>
                  <a:pt x="4603" y="448"/>
                </a:cubicBezTo>
                <a:cubicBezTo>
                  <a:pt x="4461" y="448"/>
                  <a:pt x="3972" y="608"/>
                  <a:pt x="3517" y="807"/>
                </a:cubicBezTo>
                <a:cubicBezTo>
                  <a:pt x="3061" y="1005"/>
                  <a:pt x="2550" y="1213"/>
                  <a:pt x="2379" y="1268"/>
                </a:cubicBezTo>
                <a:cubicBezTo>
                  <a:pt x="1799" y="1456"/>
                  <a:pt x="1782" y="1596"/>
                  <a:pt x="1758" y="6475"/>
                </a:cubicBezTo>
                <a:lnTo>
                  <a:pt x="1739" y="10776"/>
                </a:lnTo>
                <a:lnTo>
                  <a:pt x="1444" y="11138"/>
                </a:lnTo>
                <a:cubicBezTo>
                  <a:pt x="1283" y="11338"/>
                  <a:pt x="1130" y="11504"/>
                  <a:pt x="1104" y="11504"/>
                </a:cubicBezTo>
                <a:cubicBezTo>
                  <a:pt x="996" y="11504"/>
                  <a:pt x="413" y="12696"/>
                  <a:pt x="413" y="12917"/>
                </a:cubicBezTo>
                <a:cubicBezTo>
                  <a:pt x="413" y="13177"/>
                  <a:pt x="137" y="13520"/>
                  <a:pt x="52" y="13365"/>
                </a:cubicBezTo>
                <a:cubicBezTo>
                  <a:pt x="24" y="13312"/>
                  <a:pt x="0" y="13965"/>
                  <a:pt x="0" y="14817"/>
                </a:cubicBezTo>
                <a:cubicBezTo>
                  <a:pt x="0" y="15734"/>
                  <a:pt x="32" y="16332"/>
                  <a:pt x="78" y="16280"/>
                </a:cubicBezTo>
                <a:cubicBezTo>
                  <a:pt x="181" y="16164"/>
                  <a:pt x="246" y="16380"/>
                  <a:pt x="264" y="16902"/>
                </a:cubicBezTo>
                <a:cubicBezTo>
                  <a:pt x="290" y="17638"/>
                  <a:pt x="1025" y="19212"/>
                  <a:pt x="1347" y="19221"/>
                </a:cubicBezTo>
                <a:cubicBezTo>
                  <a:pt x="1428" y="19223"/>
                  <a:pt x="1516" y="19325"/>
                  <a:pt x="1541" y="19445"/>
                </a:cubicBezTo>
                <a:cubicBezTo>
                  <a:pt x="1637" y="19904"/>
                  <a:pt x="2188" y="20347"/>
                  <a:pt x="2855" y="20500"/>
                </a:cubicBezTo>
                <a:cubicBezTo>
                  <a:pt x="2946" y="20520"/>
                  <a:pt x="3101" y="20616"/>
                  <a:pt x="3198" y="20713"/>
                </a:cubicBezTo>
                <a:cubicBezTo>
                  <a:pt x="3296" y="20809"/>
                  <a:pt x="3598" y="20916"/>
                  <a:pt x="3870" y="20951"/>
                </a:cubicBezTo>
                <a:cubicBezTo>
                  <a:pt x="4142" y="20985"/>
                  <a:pt x="4446" y="21091"/>
                  <a:pt x="4545" y="21189"/>
                </a:cubicBezTo>
                <a:cubicBezTo>
                  <a:pt x="4645" y="21286"/>
                  <a:pt x="5100" y="21391"/>
                  <a:pt x="5558" y="21423"/>
                </a:cubicBezTo>
                <a:cubicBezTo>
                  <a:pt x="6016" y="21455"/>
                  <a:pt x="6411" y="21517"/>
                  <a:pt x="6436" y="21561"/>
                </a:cubicBezTo>
                <a:cubicBezTo>
                  <a:pt x="6448" y="21583"/>
                  <a:pt x="6466" y="21595"/>
                  <a:pt x="6488" y="21593"/>
                </a:cubicBezTo>
                <a:cubicBezTo>
                  <a:pt x="6510" y="21592"/>
                  <a:pt x="6536" y="21579"/>
                  <a:pt x="6558" y="21554"/>
                </a:cubicBezTo>
                <a:cubicBezTo>
                  <a:pt x="6601" y="21505"/>
                  <a:pt x="6957" y="21433"/>
                  <a:pt x="7352" y="21395"/>
                </a:cubicBezTo>
                <a:cubicBezTo>
                  <a:pt x="8590" y="21275"/>
                  <a:pt x="8645" y="21266"/>
                  <a:pt x="8757" y="21139"/>
                </a:cubicBezTo>
                <a:cubicBezTo>
                  <a:pt x="8817" y="21071"/>
                  <a:pt x="8886" y="21049"/>
                  <a:pt x="8910" y="21093"/>
                </a:cubicBezTo>
                <a:cubicBezTo>
                  <a:pt x="8934" y="21136"/>
                  <a:pt x="9098" y="21079"/>
                  <a:pt x="9275" y="20965"/>
                </a:cubicBezTo>
                <a:cubicBezTo>
                  <a:pt x="9608" y="20750"/>
                  <a:pt x="10804" y="20624"/>
                  <a:pt x="10897" y="20794"/>
                </a:cubicBezTo>
                <a:cubicBezTo>
                  <a:pt x="10926" y="20847"/>
                  <a:pt x="11003" y="20812"/>
                  <a:pt x="11066" y="20716"/>
                </a:cubicBezTo>
                <a:cubicBezTo>
                  <a:pt x="11143" y="20600"/>
                  <a:pt x="11758" y="20528"/>
                  <a:pt x="12923" y="20503"/>
                </a:cubicBezTo>
                <a:cubicBezTo>
                  <a:pt x="14021" y="20479"/>
                  <a:pt x="14700" y="20406"/>
                  <a:pt x="14756" y="20304"/>
                </a:cubicBezTo>
                <a:cubicBezTo>
                  <a:pt x="14818" y="20190"/>
                  <a:pt x="14875" y="20192"/>
                  <a:pt x="14952" y="20308"/>
                </a:cubicBezTo>
                <a:cubicBezTo>
                  <a:pt x="15064" y="20478"/>
                  <a:pt x="15448" y="20427"/>
                  <a:pt x="16015" y="20166"/>
                </a:cubicBezTo>
                <a:cubicBezTo>
                  <a:pt x="16197" y="20082"/>
                  <a:pt x="16715" y="19973"/>
                  <a:pt x="17168" y="19924"/>
                </a:cubicBezTo>
                <a:cubicBezTo>
                  <a:pt x="17621" y="19875"/>
                  <a:pt x="18028" y="19767"/>
                  <a:pt x="18074" y="19683"/>
                </a:cubicBezTo>
                <a:cubicBezTo>
                  <a:pt x="18120" y="19599"/>
                  <a:pt x="18255" y="19530"/>
                  <a:pt x="18373" y="19530"/>
                </a:cubicBezTo>
                <a:cubicBezTo>
                  <a:pt x="18491" y="19530"/>
                  <a:pt x="18832" y="19301"/>
                  <a:pt x="19130" y="19022"/>
                </a:cubicBezTo>
                <a:cubicBezTo>
                  <a:pt x="19428" y="18743"/>
                  <a:pt x="19770" y="18470"/>
                  <a:pt x="19891" y="18415"/>
                </a:cubicBezTo>
                <a:cubicBezTo>
                  <a:pt x="20012" y="18359"/>
                  <a:pt x="20110" y="18246"/>
                  <a:pt x="20110" y="18166"/>
                </a:cubicBezTo>
                <a:cubicBezTo>
                  <a:pt x="20110" y="18087"/>
                  <a:pt x="20347" y="17595"/>
                  <a:pt x="20634" y="17072"/>
                </a:cubicBezTo>
                <a:cubicBezTo>
                  <a:pt x="21128" y="16174"/>
                  <a:pt x="21492" y="15127"/>
                  <a:pt x="21449" y="14732"/>
                </a:cubicBezTo>
                <a:cubicBezTo>
                  <a:pt x="21439" y="14634"/>
                  <a:pt x="21469" y="14511"/>
                  <a:pt x="21515" y="14458"/>
                </a:cubicBezTo>
                <a:cubicBezTo>
                  <a:pt x="21568" y="14398"/>
                  <a:pt x="21597" y="14210"/>
                  <a:pt x="21599" y="13993"/>
                </a:cubicBezTo>
                <a:cubicBezTo>
                  <a:pt x="21600" y="13776"/>
                  <a:pt x="21575" y="13532"/>
                  <a:pt x="21523" y="13358"/>
                </a:cubicBezTo>
                <a:cubicBezTo>
                  <a:pt x="21480" y="13213"/>
                  <a:pt x="21422" y="12843"/>
                  <a:pt x="21395" y="12537"/>
                </a:cubicBezTo>
                <a:cubicBezTo>
                  <a:pt x="21362" y="12156"/>
                  <a:pt x="21223" y="11740"/>
                  <a:pt x="20952" y="11212"/>
                </a:cubicBezTo>
                <a:cubicBezTo>
                  <a:pt x="20518" y="10365"/>
                  <a:pt x="20385" y="10270"/>
                  <a:pt x="20345" y="10783"/>
                </a:cubicBezTo>
                <a:cubicBezTo>
                  <a:pt x="20301" y="11350"/>
                  <a:pt x="20151" y="11016"/>
                  <a:pt x="20159" y="10367"/>
                </a:cubicBezTo>
                <a:cubicBezTo>
                  <a:pt x="20163" y="10034"/>
                  <a:pt x="20197" y="7948"/>
                  <a:pt x="20234" y="5729"/>
                </a:cubicBezTo>
                <a:cubicBezTo>
                  <a:pt x="20299" y="1853"/>
                  <a:pt x="20294" y="1686"/>
                  <a:pt x="20143" y="1542"/>
                </a:cubicBezTo>
                <a:cubicBezTo>
                  <a:pt x="19797" y="1211"/>
                  <a:pt x="18040" y="970"/>
                  <a:pt x="15111" y="846"/>
                </a:cubicBezTo>
                <a:cubicBezTo>
                  <a:pt x="14085" y="802"/>
                  <a:pt x="13860" y="750"/>
                  <a:pt x="13777" y="544"/>
                </a:cubicBezTo>
                <a:cubicBezTo>
                  <a:pt x="13643" y="208"/>
                  <a:pt x="13094" y="217"/>
                  <a:pt x="12889" y="558"/>
                </a:cubicBezTo>
                <a:cubicBezTo>
                  <a:pt x="12738" y="808"/>
                  <a:pt x="12724" y="808"/>
                  <a:pt x="12625" y="558"/>
                </a:cubicBezTo>
                <a:cubicBezTo>
                  <a:pt x="12483" y="204"/>
                  <a:pt x="11873" y="194"/>
                  <a:pt x="11800" y="544"/>
                </a:cubicBezTo>
                <a:cubicBezTo>
                  <a:pt x="11753" y="768"/>
                  <a:pt x="11530" y="779"/>
                  <a:pt x="9413" y="682"/>
                </a:cubicBezTo>
                <a:cubicBezTo>
                  <a:pt x="7536" y="597"/>
                  <a:pt x="7059" y="533"/>
                  <a:pt x="6985" y="359"/>
                </a:cubicBezTo>
                <a:cubicBezTo>
                  <a:pt x="6873" y="95"/>
                  <a:pt x="6200" y="70"/>
                  <a:pt x="6061" y="324"/>
                </a:cubicBezTo>
                <a:cubicBezTo>
                  <a:pt x="5986" y="460"/>
                  <a:pt x="5926" y="440"/>
                  <a:pt x="5809" y="245"/>
                </a:cubicBezTo>
                <a:cubicBezTo>
                  <a:pt x="5713" y="88"/>
                  <a:pt x="5538" y="6"/>
                  <a:pt x="536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6" name="Line"/>
          <p:cNvSpPr/>
          <p:nvPr/>
        </p:nvSpPr>
        <p:spPr>
          <a:xfrm>
            <a:off x="6662832" y="5567980"/>
            <a:ext cx="3909265" cy="1"/>
          </a:xfrm>
          <a:prstGeom prst="line">
            <a:avLst/>
          </a:prstGeom>
          <a:ln w="63500" cap="rnd">
            <a:solidFill>
              <a:srgbClr val="231F1E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47" name="±10cm"/>
          <p:cNvSpPr txBox="1"/>
          <p:nvPr/>
        </p:nvSpPr>
        <p:spPr>
          <a:xfrm>
            <a:off x="7345281" y="4603231"/>
            <a:ext cx="201230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±10cm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51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52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54" name="5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5</a:t>
            </a:r>
          </a:p>
        </p:txBody>
      </p:sp>
      <p:sp>
        <p:nvSpPr>
          <p:cNvPr id="255" name="PULSANTI"/>
          <p:cNvSpPr txBox="1"/>
          <p:nvPr/>
        </p:nvSpPr>
        <p:spPr>
          <a:xfrm>
            <a:off x="3675460" y="845689"/>
            <a:ext cx="9146369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PULSANTI </a:t>
            </a:r>
          </a:p>
        </p:txBody>
      </p:sp>
      <p:sp>
        <p:nvSpPr>
          <p:cNvPr id="256" name="TOUCH"/>
          <p:cNvSpPr txBox="1"/>
          <p:nvPr/>
        </p:nvSpPr>
        <p:spPr>
          <a:xfrm>
            <a:off x="3710048" y="2553909"/>
            <a:ext cx="249237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TOUCH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004" y="3458986"/>
            <a:ext cx="4623531" cy="4217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61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62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64" name="3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3</a:t>
            </a:r>
          </a:p>
        </p:txBody>
      </p:sp>
      <p:sp>
        <p:nvSpPr>
          <p:cNvPr id="265" name="ASSI"/>
          <p:cNvSpPr txBox="1"/>
          <p:nvPr/>
        </p:nvSpPr>
        <p:spPr>
          <a:xfrm>
            <a:off x="3675460" y="845689"/>
            <a:ext cx="9146369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ASSI</a:t>
            </a:r>
          </a:p>
        </p:txBody>
      </p:sp>
      <p:sp>
        <p:nvSpPr>
          <p:cNvPr id="266" name="ACCELEROMETRO"/>
          <p:cNvSpPr txBox="1"/>
          <p:nvPr/>
        </p:nvSpPr>
        <p:spPr>
          <a:xfrm>
            <a:off x="3710048" y="2553909"/>
            <a:ext cx="631269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ACCELEROMETRO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491" y="4083790"/>
            <a:ext cx="5892801" cy="3225801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Circle"/>
          <p:cNvSpPr/>
          <p:nvPr/>
        </p:nvSpPr>
        <p:spPr>
          <a:xfrm>
            <a:off x="3208111" y="3778910"/>
            <a:ext cx="3835561" cy="3835561"/>
          </a:xfrm>
          <a:prstGeom prst="ellipse">
            <a:avLst/>
          </a:prstGeom>
          <a:ln w="88900">
            <a:solidFill>
              <a:schemeClr val="accent5">
                <a:hueOff val="343847"/>
                <a:satOff val="6318"/>
                <a:lumOff val="8159"/>
                <a:alpha val="4806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69" name="Oval"/>
          <p:cNvSpPr/>
          <p:nvPr/>
        </p:nvSpPr>
        <p:spPr>
          <a:xfrm rot="5400000">
            <a:off x="4593826" y="3977947"/>
            <a:ext cx="1064131" cy="3835561"/>
          </a:xfrm>
          <a:prstGeom prst="ellipse">
            <a:avLst/>
          </a:prstGeom>
          <a:ln w="88900">
            <a:solidFill>
              <a:schemeClr val="accent1">
                <a:alpha val="4806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70" name="Oval"/>
          <p:cNvSpPr/>
          <p:nvPr/>
        </p:nvSpPr>
        <p:spPr>
          <a:xfrm>
            <a:off x="3939919" y="3778910"/>
            <a:ext cx="2371946" cy="3835560"/>
          </a:xfrm>
          <a:prstGeom prst="ellipse">
            <a:avLst/>
          </a:prstGeom>
          <a:ln w="88900">
            <a:solidFill>
              <a:schemeClr val="accent3">
                <a:alpha val="4806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08" y="4083790"/>
            <a:ext cx="2730501" cy="298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12211</TotalTime>
  <Words>343</Words>
  <Application>Microsoft Macintosh PowerPoint</Application>
  <PresentationFormat>Custom</PresentationFormat>
  <Paragraphs>118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Avenir Book Oblique</vt:lpstr>
      <vt:lpstr>Avenir Heavy</vt:lpstr>
      <vt:lpstr>Avenir Next Medium</vt:lpstr>
      <vt:lpstr>Avenir Next Regular</vt:lpstr>
      <vt:lpstr>DIN Alternate Bold</vt:lpstr>
      <vt:lpstr>DIN Condensed Bold</vt:lpstr>
      <vt:lpstr>Helvetica</vt:lpstr>
      <vt:lpstr>Helvetica Neue</vt:lpstr>
      <vt:lpstr>New_Template7</vt:lpstr>
      <vt:lpstr>THYMIO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THYMIO WORKSHOP</dc:title>
  <cp:lastModifiedBy>Taillefert Stefano</cp:lastModifiedBy>
  <cp:revision>18</cp:revision>
  <dcterms:modified xsi:type="dcterms:W3CDTF">2022-11-24T17:59:41Z</dcterms:modified>
</cp:coreProperties>
</file>